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emf" ContentType="image/x-emf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viewProps.xml" ContentType="application/vnd.openxmlformats-officedocument.presentationml.viewProp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3"/>
  </p:notesMasterIdLst>
  <p:sldIdLst>
    <p:sldId id="256" r:id="rId2"/>
    <p:sldId id="263" r:id="rId3"/>
    <p:sldId id="314" r:id="rId4"/>
    <p:sldId id="315" r:id="rId5"/>
    <p:sldId id="317" r:id="rId6"/>
    <p:sldId id="316" r:id="rId7"/>
    <p:sldId id="318" r:id="rId8"/>
    <p:sldId id="319" r:id="rId9"/>
    <p:sldId id="320" r:id="rId10"/>
    <p:sldId id="322" r:id="rId11"/>
    <p:sldId id="323" r:id="rId12"/>
    <p:sldId id="324" r:id="rId13"/>
    <p:sldId id="321" r:id="rId14"/>
    <p:sldId id="290" r:id="rId15"/>
    <p:sldId id="299" r:id="rId16"/>
    <p:sldId id="325" r:id="rId17"/>
    <p:sldId id="291" r:id="rId18"/>
    <p:sldId id="292" r:id="rId19"/>
    <p:sldId id="293" r:id="rId20"/>
    <p:sldId id="294" r:id="rId21"/>
    <p:sldId id="327" r:id="rId22"/>
    <p:sldId id="328" r:id="rId23"/>
    <p:sldId id="330" r:id="rId24"/>
    <p:sldId id="329" r:id="rId25"/>
    <p:sldId id="295" r:id="rId26"/>
    <p:sldId id="301" r:id="rId27"/>
    <p:sldId id="300" r:id="rId28"/>
    <p:sldId id="288" r:id="rId29"/>
    <p:sldId id="302" r:id="rId30"/>
    <p:sldId id="303" r:id="rId31"/>
    <p:sldId id="304" r:id="rId32"/>
    <p:sldId id="305" r:id="rId33"/>
    <p:sldId id="307" r:id="rId34"/>
    <p:sldId id="306" r:id="rId35"/>
    <p:sldId id="308" r:id="rId36"/>
    <p:sldId id="309" r:id="rId37"/>
    <p:sldId id="310" r:id="rId38"/>
    <p:sldId id="311" r:id="rId39"/>
    <p:sldId id="312" r:id="rId40"/>
    <p:sldId id="313" r:id="rId41"/>
    <p:sldId id="287" r:id="rId4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532"/>
    <a:srgbClr val="FBB839"/>
    <a:srgbClr val="D0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56F4A-AADC-4E35-8B45-F390CD309DD3}" v="173" dt="2025-12-16T07:00:42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9"/>
  </p:normalViewPr>
  <p:slideViewPr>
    <p:cSldViewPr snapToGrid="0">
      <p:cViewPr varScale="1">
        <p:scale>
          <a:sx n="147" d="100"/>
          <a:sy n="147" d="100"/>
        </p:scale>
        <p:origin x="10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38.xml" Id="rId39" /><Relationship Type="http://schemas.openxmlformats.org/officeDocument/2006/relationships/slide" Target="/ppt/slides/slide20.xml" Id="rId21" /><Relationship Type="http://schemas.openxmlformats.org/officeDocument/2006/relationships/slide" Target="/ppt/slides/slide33.xml" Id="rId34" /><Relationship Type="http://schemas.openxmlformats.org/officeDocument/2006/relationships/slide" Target="/ppt/slides/slide41.xml" Id="rId42" /><Relationship Type="http://schemas.openxmlformats.org/officeDocument/2006/relationships/tableStyles" Target="/ppt/tableStyles.xml" Id="rId47" /><Relationship Type="http://schemas.openxmlformats.org/officeDocument/2006/relationships/slide" Target="/ppt/slides/slide6.xml" Id="rId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28.xml" Id="rId29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31.xml" Id="rId32" /><Relationship Type="http://schemas.openxmlformats.org/officeDocument/2006/relationships/slide" Target="/ppt/slides/slide36.xml" Id="rId37" /><Relationship Type="http://schemas.openxmlformats.org/officeDocument/2006/relationships/slide" Target="/ppt/slides/slide39.xml" Id="rId40" /><Relationship Type="http://schemas.openxmlformats.org/officeDocument/2006/relationships/viewProps" Target="/ppt/viewProps.xml" Id="rId45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35.xml" Id="rId36" /><Relationship Type="http://schemas.microsoft.com/office/2015/10/relationships/revisionInfo" Target="/ppt/revisionInfo.xml" Id="rId49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0.xml" Id="rId31" /><Relationship Type="http://schemas.openxmlformats.org/officeDocument/2006/relationships/presProps" Target="/ppt/presProps.xml" Id="rId44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29.xml" Id="rId30" /><Relationship Type="http://schemas.openxmlformats.org/officeDocument/2006/relationships/slide" Target="/ppt/slides/slide34.xml" Id="rId35" /><Relationship Type="http://schemas.openxmlformats.org/officeDocument/2006/relationships/notesMaster" Target="/ppt/notesMasters/notesMaster1.xml" Id="rId43" /><Relationship Type="http://schemas.microsoft.com/office/2016/11/relationships/changesInfo" Target="/ppt/changesInfos/changesInfo1.xml" Id="rId48" /><Relationship Type="http://schemas.openxmlformats.org/officeDocument/2006/relationships/slide" Target="/ppt/slides/slide7.xml" Id="rId8" /><Relationship Type="http://schemas.openxmlformats.org/officeDocument/2006/relationships/slide" Target="/ppt/slides/slide2.xml" Id="rId3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32.xml" Id="rId33" /><Relationship Type="http://schemas.openxmlformats.org/officeDocument/2006/relationships/slide" Target="/ppt/slides/slide37.xml" Id="rId38" /><Relationship Type="http://schemas.openxmlformats.org/officeDocument/2006/relationships/theme" Target="/ppt/theme/theme1.xml" Id="rId46" /><Relationship Type="http://schemas.openxmlformats.org/officeDocument/2006/relationships/slide" Target="/ppt/slides/slide19.xml" Id="rId20" /><Relationship Type="http://schemas.openxmlformats.org/officeDocument/2006/relationships/slide" Target="/ppt/slides/slide40.xml" Id="rId41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Lee Soo Yim" userId="4c6cdb21-407f-4875-b6f7-bbdc96742dfc" providerId="ADAL" clId="{077CCF92-CA6D-460A-B1FB-F0A334FA0D46}"/>
    <pc:docChg chg="undo custSel addSld delSld modSld sldOrd modNotesMaster">
      <pc:chgData name="Cathy Lee Soo Yim" userId="4c6cdb21-407f-4875-b6f7-bbdc96742dfc" providerId="ADAL" clId="{077CCF92-CA6D-460A-B1FB-F0A334FA0D46}" dt="2025-12-17T05:47:41.551" v="10690" actId="47"/>
      <pc:docMkLst>
        <pc:docMk/>
      </pc:docMkLst>
      <pc:sldChg chg="ord">
        <pc:chgData name="Cathy Lee Soo Yim" userId="4c6cdb21-407f-4875-b6f7-bbdc96742dfc" providerId="ADAL" clId="{077CCF92-CA6D-460A-B1FB-F0A334FA0D46}" dt="2025-12-15T09:21:57.541" v="5988"/>
        <pc:sldMkLst>
          <pc:docMk/>
          <pc:sldMk cId="2608500922" sldId="263"/>
        </pc:sldMkLst>
      </pc:sldChg>
      <pc:sldChg chg="addSp delSp modSp mod ord">
        <pc:chgData name="Cathy Lee Soo Yim" userId="4c6cdb21-407f-4875-b6f7-bbdc96742dfc" providerId="ADAL" clId="{077CCF92-CA6D-460A-B1FB-F0A334FA0D46}" dt="2025-12-15T09:57:30.660" v="8278"/>
        <pc:sldMkLst>
          <pc:docMk/>
          <pc:sldMk cId="3960916221" sldId="290"/>
        </pc:sldMkLst>
        <pc:spChg chg="mod">
          <ac:chgData name="Cathy Lee Soo Yim" userId="4c6cdb21-407f-4875-b6f7-bbdc96742dfc" providerId="ADAL" clId="{077CCF92-CA6D-460A-B1FB-F0A334FA0D46}" dt="2025-12-15T09:57:21.747" v="8277" actId="20577"/>
          <ac:spMkLst>
            <pc:docMk/>
            <pc:sldMk cId="3960916221" sldId="290"/>
            <ac:spMk id="3" creationId="{7CF3BD8B-5089-6EAE-083F-A3AD12EB45E8}"/>
          </ac:spMkLst>
        </pc:spChg>
        <pc:spChg chg="add mod">
          <ac:chgData name="Cathy Lee Soo Yim" userId="4c6cdb21-407f-4875-b6f7-bbdc96742dfc" providerId="ADAL" clId="{077CCF92-CA6D-460A-B1FB-F0A334FA0D46}" dt="2025-12-15T09:57:30.660" v="8278"/>
          <ac:spMkLst>
            <pc:docMk/>
            <pc:sldMk cId="3960916221" sldId="290"/>
            <ac:spMk id="16" creationId="{9F53BD50-DB97-4799-9A1D-1FD9EAF3535D}"/>
          </ac:spMkLst>
        </pc:spChg>
        <pc:spChg chg="mod">
          <ac:chgData name="Cathy Lee Soo Yim" userId="4c6cdb21-407f-4875-b6f7-bbdc96742dfc" providerId="ADAL" clId="{077CCF92-CA6D-460A-B1FB-F0A334FA0D46}" dt="2025-12-15T09:53:26.427" v="7846" actId="20577"/>
          <ac:spMkLst>
            <pc:docMk/>
            <pc:sldMk cId="3960916221" sldId="290"/>
            <ac:spMk id="108" creationId="{EBF2B0FA-4EB0-7844-9293-37C3590216A5}"/>
          </ac:spMkLst>
        </pc:spChg>
        <pc:picChg chg="add mod ord">
          <ac:chgData name="Cathy Lee Soo Yim" userId="4c6cdb21-407f-4875-b6f7-bbdc96742dfc" providerId="ADAL" clId="{077CCF92-CA6D-460A-B1FB-F0A334FA0D46}" dt="2025-12-15T09:54:06.499" v="7855" actId="167"/>
          <ac:picMkLst>
            <pc:docMk/>
            <pc:sldMk cId="3960916221" sldId="290"/>
            <ac:picMk id="15" creationId="{8D00BDC9-C76B-1B62-38DA-4BBDE82976AD}"/>
          </ac:picMkLst>
        </pc:picChg>
      </pc:sldChg>
      <pc:sldChg chg="modSp mod ord">
        <pc:chgData name="Cathy Lee Soo Yim" userId="4c6cdb21-407f-4875-b6f7-bbdc96742dfc" providerId="ADAL" clId="{077CCF92-CA6D-460A-B1FB-F0A334FA0D46}" dt="2025-12-15T10:00:34.866" v="8426"/>
        <pc:sldMkLst>
          <pc:docMk/>
          <pc:sldMk cId="1565760922" sldId="291"/>
        </pc:sldMkLst>
        <pc:spChg chg="mod">
          <ac:chgData name="Cathy Lee Soo Yim" userId="4c6cdb21-407f-4875-b6f7-bbdc96742dfc" providerId="ADAL" clId="{077CCF92-CA6D-460A-B1FB-F0A334FA0D46}" dt="2025-12-15T10:00:17.223" v="8416" actId="20577"/>
          <ac:spMkLst>
            <pc:docMk/>
            <pc:sldMk cId="1565760922" sldId="291"/>
            <ac:spMk id="5" creationId="{9EA41017-1DFD-CEB2-7076-ABEF41089B23}"/>
          </ac:spMkLst>
        </pc:spChg>
      </pc:sldChg>
      <pc:sldChg chg="modSp mod ord">
        <pc:chgData name="Cathy Lee Soo Yim" userId="4c6cdb21-407f-4875-b6f7-bbdc96742dfc" providerId="ADAL" clId="{077CCF92-CA6D-460A-B1FB-F0A334FA0D46}" dt="2025-12-15T10:00:34.866" v="8426"/>
        <pc:sldMkLst>
          <pc:docMk/>
          <pc:sldMk cId="2815390569" sldId="292"/>
        </pc:sldMkLst>
        <pc:spChg chg="mod">
          <ac:chgData name="Cathy Lee Soo Yim" userId="4c6cdb21-407f-4875-b6f7-bbdc96742dfc" providerId="ADAL" clId="{077CCF92-CA6D-460A-B1FB-F0A334FA0D46}" dt="2025-12-15T10:00:23.400" v="8420" actId="20577"/>
          <ac:spMkLst>
            <pc:docMk/>
            <pc:sldMk cId="2815390569" sldId="292"/>
            <ac:spMk id="5" creationId="{9EA41017-1DFD-CEB2-7076-ABEF41089B23}"/>
          </ac:spMkLst>
        </pc:spChg>
      </pc:sldChg>
      <pc:sldChg chg="addSp modSp mod ord">
        <pc:chgData name="Cathy Lee Soo Yim" userId="4c6cdb21-407f-4875-b6f7-bbdc96742dfc" providerId="ADAL" clId="{077CCF92-CA6D-460A-B1FB-F0A334FA0D46}" dt="2025-12-16T06:23:39.204" v="10561" actId="1076"/>
        <pc:sldMkLst>
          <pc:docMk/>
          <pc:sldMk cId="397857184" sldId="293"/>
        </pc:sldMkLst>
        <pc:spChg chg="mod">
          <ac:chgData name="Cathy Lee Soo Yim" userId="4c6cdb21-407f-4875-b6f7-bbdc96742dfc" providerId="ADAL" clId="{077CCF92-CA6D-460A-B1FB-F0A334FA0D46}" dt="2025-12-16T06:23:30.345" v="10560" actId="1076"/>
          <ac:spMkLst>
            <pc:docMk/>
            <pc:sldMk cId="397857184" sldId="293"/>
            <ac:spMk id="3" creationId="{5DB90DF4-8815-204B-2E30-3AB64567519F}"/>
          </ac:spMkLst>
        </pc:spChg>
        <pc:spChg chg="add mod">
          <ac:chgData name="Cathy Lee Soo Yim" userId="4c6cdb21-407f-4875-b6f7-bbdc96742dfc" providerId="ADAL" clId="{077CCF92-CA6D-460A-B1FB-F0A334FA0D46}" dt="2025-12-15T10:06:42.910" v="8781" actId="1076"/>
          <ac:spMkLst>
            <pc:docMk/>
            <pc:sldMk cId="397857184" sldId="293"/>
            <ac:spMk id="4" creationId="{B36FD769-C539-BF8D-17AB-E32D7206C794}"/>
          </ac:spMkLst>
        </pc:spChg>
        <pc:spChg chg="mod">
          <ac:chgData name="Cathy Lee Soo Yim" userId="4c6cdb21-407f-4875-b6f7-bbdc96742dfc" providerId="ADAL" clId="{077CCF92-CA6D-460A-B1FB-F0A334FA0D46}" dt="2025-12-15T10:00:29.421" v="8424" actId="20577"/>
          <ac:spMkLst>
            <pc:docMk/>
            <pc:sldMk cId="397857184" sldId="293"/>
            <ac:spMk id="5" creationId="{9EA41017-1DFD-CEB2-7076-ABEF41089B23}"/>
          </ac:spMkLst>
        </pc:spChg>
        <pc:spChg chg="mod">
          <ac:chgData name="Cathy Lee Soo Yim" userId="4c6cdb21-407f-4875-b6f7-bbdc96742dfc" providerId="ADAL" clId="{077CCF92-CA6D-460A-B1FB-F0A334FA0D46}" dt="2025-12-15T10:05:09.738" v="8687" actId="1076"/>
          <ac:spMkLst>
            <pc:docMk/>
            <pc:sldMk cId="397857184" sldId="293"/>
            <ac:spMk id="9" creationId="{9E8E58B7-E0BA-9E41-F010-0027B520AEDB}"/>
          </ac:spMkLst>
        </pc:spChg>
        <pc:spChg chg="mod">
          <ac:chgData name="Cathy Lee Soo Yim" userId="4c6cdb21-407f-4875-b6f7-bbdc96742dfc" providerId="ADAL" clId="{077CCF92-CA6D-460A-B1FB-F0A334FA0D46}" dt="2025-12-16T06:23:39.204" v="10561" actId="1076"/>
          <ac:spMkLst>
            <pc:docMk/>
            <pc:sldMk cId="397857184" sldId="293"/>
            <ac:spMk id="10" creationId="{9F4F0E29-0791-10D4-0B03-D7256A409D71}"/>
          </ac:spMkLst>
        </pc:spChg>
        <pc:spChg chg="add mod">
          <ac:chgData name="Cathy Lee Soo Yim" userId="4c6cdb21-407f-4875-b6f7-bbdc96742dfc" providerId="ADAL" clId="{077CCF92-CA6D-460A-B1FB-F0A334FA0D46}" dt="2025-12-15T10:06:46.543" v="8782" actId="1076"/>
          <ac:spMkLst>
            <pc:docMk/>
            <pc:sldMk cId="397857184" sldId="293"/>
            <ac:spMk id="11" creationId="{3C9256E4-A6E4-02F5-B6DE-849DB72F31B0}"/>
          </ac:spMkLst>
        </pc:spChg>
        <pc:spChg chg="add mod">
          <ac:chgData name="Cathy Lee Soo Yim" userId="4c6cdb21-407f-4875-b6f7-bbdc96742dfc" providerId="ADAL" clId="{077CCF92-CA6D-460A-B1FB-F0A334FA0D46}" dt="2025-12-15T10:06:51.251" v="8783" actId="1076"/>
          <ac:spMkLst>
            <pc:docMk/>
            <pc:sldMk cId="397857184" sldId="293"/>
            <ac:spMk id="12" creationId="{F5DB7099-85DB-DABE-1C39-1BCD3498EAA2}"/>
          </ac:spMkLst>
        </pc:spChg>
        <pc:picChg chg="mod">
          <ac:chgData name="Cathy Lee Soo Yim" userId="4c6cdb21-407f-4875-b6f7-bbdc96742dfc" providerId="ADAL" clId="{077CCF92-CA6D-460A-B1FB-F0A334FA0D46}" dt="2025-12-15T10:06:37.387" v="8780" actId="14100"/>
          <ac:picMkLst>
            <pc:docMk/>
            <pc:sldMk cId="397857184" sldId="293"/>
            <ac:picMk id="6" creationId="{67CCD62B-C967-244B-D51C-2EC3890BF85F}"/>
          </ac:picMkLst>
        </pc:picChg>
      </pc:sldChg>
      <pc:sldChg chg="delSp modSp mod ord">
        <pc:chgData name="Cathy Lee Soo Yim" userId="4c6cdb21-407f-4875-b6f7-bbdc96742dfc" providerId="ADAL" clId="{077CCF92-CA6D-460A-B1FB-F0A334FA0D46}" dt="2025-12-15T10:09:41.698" v="8832" actId="478"/>
        <pc:sldMkLst>
          <pc:docMk/>
          <pc:sldMk cId="2566384489" sldId="294"/>
        </pc:sldMkLst>
        <pc:spChg chg="mod">
          <ac:chgData name="Cathy Lee Soo Yim" userId="4c6cdb21-407f-4875-b6f7-bbdc96742dfc" providerId="ADAL" clId="{077CCF92-CA6D-460A-B1FB-F0A334FA0D46}" dt="2025-12-15T10:09:37.367" v="8831" actId="1076"/>
          <ac:spMkLst>
            <pc:docMk/>
            <pc:sldMk cId="2566384489" sldId="294"/>
            <ac:spMk id="9" creationId="{B516B911-3F4A-5513-C7C7-9BF1543EF22F}"/>
          </ac:spMkLst>
        </pc:spChg>
        <pc:picChg chg="mod topLvl">
          <ac:chgData name="Cathy Lee Soo Yim" userId="4c6cdb21-407f-4875-b6f7-bbdc96742dfc" providerId="ADAL" clId="{077CCF92-CA6D-460A-B1FB-F0A334FA0D46}" dt="2025-12-15T10:09:18.954" v="8824" actId="14100"/>
          <ac:picMkLst>
            <pc:docMk/>
            <pc:sldMk cId="2566384489" sldId="294"/>
            <ac:picMk id="4" creationId="{3C10A930-EE65-522C-9BEE-B43817B8A6F2}"/>
          </ac:picMkLst>
        </pc:picChg>
      </pc:sldChg>
      <pc:sldChg chg="addSp delSp modSp mod ord">
        <pc:chgData name="Cathy Lee Soo Yim" userId="4c6cdb21-407f-4875-b6f7-bbdc96742dfc" providerId="ADAL" clId="{077CCF92-CA6D-460A-B1FB-F0A334FA0D46}" dt="2025-12-15T10:28:56.515" v="9815" actId="478"/>
        <pc:sldMkLst>
          <pc:docMk/>
          <pc:sldMk cId="3034798876" sldId="295"/>
        </pc:sldMkLst>
        <pc:spChg chg="mod">
          <ac:chgData name="Cathy Lee Soo Yim" userId="4c6cdb21-407f-4875-b6f7-bbdc96742dfc" providerId="ADAL" clId="{077CCF92-CA6D-460A-B1FB-F0A334FA0D46}" dt="2025-12-15T10:28:21.248" v="9730" actId="14100"/>
          <ac:spMkLst>
            <pc:docMk/>
            <pc:sldMk cId="3034798876" sldId="295"/>
            <ac:spMk id="4" creationId="{AAE10884-D4A7-8D4F-76D1-7BCE13FD39BD}"/>
          </ac:spMkLst>
        </pc:spChg>
        <pc:spChg chg="mod">
          <ac:chgData name="Cathy Lee Soo Yim" userId="4c6cdb21-407f-4875-b6f7-bbdc96742dfc" providerId="ADAL" clId="{077CCF92-CA6D-460A-B1FB-F0A334FA0D46}" dt="2025-12-15T10:28:14.992" v="9728" actId="1076"/>
          <ac:spMkLst>
            <pc:docMk/>
            <pc:sldMk cId="3034798876" sldId="295"/>
            <ac:spMk id="9" creationId="{B3274B80-604F-367B-7C7D-A5951EA75E40}"/>
          </ac:spMkLst>
        </pc:spChg>
        <pc:spChg chg="add mod">
          <ac:chgData name="Cathy Lee Soo Yim" userId="4c6cdb21-407f-4875-b6f7-bbdc96742dfc" providerId="ADAL" clId="{077CCF92-CA6D-460A-B1FB-F0A334FA0D46}" dt="2025-12-15T10:28:12.663" v="9727" actId="1076"/>
          <ac:spMkLst>
            <pc:docMk/>
            <pc:sldMk cId="3034798876" sldId="295"/>
            <ac:spMk id="12" creationId="{427BE4C2-3AB2-B29E-C5B3-1CFCD77CAFE4}"/>
          </ac:spMkLst>
        </pc:spChg>
        <pc:spChg chg="add mod">
          <ac:chgData name="Cathy Lee Soo Yim" userId="4c6cdb21-407f-4875-b6f7-bbdc96742dfc" providerId="ADAL" clId="{077CCF92-CA6D-460A-B1FB-F0A334FA0D46}" dt="2025-12-15T10:28:49.087" v="9813" actId="20577"/>
          <ac:spMkLst>
            <pc:docMk/>
            <pc:sldMk cId="3034798876" sldId="295"/>
            <ac:spMk id="15" creationId="{A51F9FCC-824E-CECC-C973-80D6A266CA24}"/>
          </ac:spMkLst>
        </pc:spChg>
        <pc:picChg chg="add mod ord">
          <ac:chgData name="Cathy Lee Soo Yim" userId="4c6cdb21-407f-4875-b6f7-bbdc96742dfc" providerId="ADAL" clId="{077CCF92-CA6D-460A-B1FB-F0A334FA0D46}" dt="2025-12-15T10:28:54.536" v="9814" actId="1076"/>
          <ac:picMkLst>
            <pc:docMk/>
            <pc:sldMk cId="3034798876" sldId="295"/>
            <ac:picMk id="14" creationId="{D680B719-68A8-BAB2-53E1-816E31D85331}"/>
          </ac:picMkLst>
        </pc:picChg>
      </pc:sldChg>
      <pc:sldChg chg="del ord">
        <pc:chgData name="Cathy Lee Soo Yim" userId="4c6cdb21-407f-4875-b6f7-bbdc96742dfc" providerId="ADAL" clId="{077CCF92-CA6D-460A-B1FB-F0A334FA0D46}" dt="2025-12-17T05:47:41.551" v="10690" actId="47"/>
        <pc:sldMkLst>
          <pc:docMk/>
          <pc:sldMk cId="3421442400" sldId="296"/>
        </pc:sldMkLst>
      </pc:sldChg>
      <pc:sldChg chg="ord">
        <pc:chgData name="Cathy Lee Soo Yim" userId="4c6cdb21-407f-4875-b6f7-bbdc96742dfc" providerId="ADAL" clId="{077CCF92-CA6D-460A-B1FB-F0A334FA0D46}" dt="2025-12-17T05:46:46.695" v="10686"/>
        <pc:sldMkLst>
          <pc:docMk/>
          <pc:sldMk cId="1835701599" sldId="299"/>
        </pc:sldMkLst>
      </pc:sldChg>
      <pc:sldChg chg="ord">
        <pc:chgData name="Cathy Lee Soo Yim" userId="4c6cdb21-407f-4875-b6f7-bbdc96742dfc" providerId="ADAL" clId="{077CCF92-CA6D-460A-B1FB-F0A334FA0D46}" dt="2025-12-15T10:34:39.253" v="9819"/>
        <pc:sldMkLst>
          <pc:docMk/>
          <pc:sldMk cId="2313457489" sldId="300"/>
        </pc:sldMkLst>
      </pc:sldChg>
      <pc:sldChg chg="ord">
        <pc:chgData name="Cathy Lee Soo Yim" userId="4c6cdb21-407f-4875-b6f7-bbdc96742dfc" providerId="ADAL" clId="{077CCF92-CA6D-460A-B1FB-F0A334FA0D46}" dt="2025-12-15T10:34:37.810" v="9817"/>
        <pc:sldMkLst>
          <pc:docMk/>
          <pc:sldMk cId="3946129327" sldId="301"/>
        </pc:sldMkLst>
      </pc:sldChg>
      <pc:sldChg chg="modSp mod">
        <pc:chgData name="Cathy Lee Soo Yim" userId="4c6cdb21-407f-4875-b6f7-bbdc96742dfc" providerId="ADAL" clId="{077CCF92-CA6D-460A-B1FB-F0A334FA0D46}" dt="2025-12-16T06:42:47.044" v="10562" actId="1076"/>
        <pc:sldMkLst>
          <pc:docMk/>
          <pc:sldMk cId="1438827180" sldId="310"/>
        </pc:sldMkLst>
        <pc:picChg chg="mod">
          <ac:chgData name="Cathy Lee Soo Yim" userId="4c6cdb21-407f-4875-b6f7-bbdc96742dfc" providerId="ADAL" clId="{077CCF92-CA6D-460A-B1FB-F0A334FA0D46}" dt="2025-12-16T06:42:47.044" v="10562" actId="1076"/>
          <ac:picMkLst>
            <pc:docMk/>
            <pc:sldMk cId="1438827180" sldId="310"/>
            <ac:picMk id="4" creationId="{518124FC-88B9-E470-D24F-92BD19BC9F6D}"/>
          </ac:picMkLst>
        </pc:picChg>
      </pc:sldChg>
      <pc:sldChg chg="addSp delSp modSp mod ord">
        <pc:chgData name="Cathy Lee Soo Yim" userId="4c6cdb21-407f-4875-b6f7-bbdc96742dfc" providerId="ADAL" clId="{077CCF92-CA6D-460A-B1FB-F0A334FA0D46}" dt="2025-12-16T06:43:45.734" v="10564" actId="14100"/>
        <pc:sldMkLst>
          <pc:docMk/>
          <pc:sldMk cId="491334359" sldId="311"/>
        </pc:sldMkLst>
        <pc:spChg chg="mod">
          <ac:chgData name="Cathy Lee Soo Yim" userId="4c6cdb21-407f-4875-b6f7-bbdc96742dfc" providerId="ADAL" clId="{077CCF92-CA6D-460A-B1FB-F0A334FA0D46}" dt="2025-12-15T10:37:10.410" v="9955" actId="1076"/>
          <ac:spMkLst>
            <pc:docMk/>
            <pc:sldMk cId="491334359" sldId="311"/>
            <ac:spMk id="3" creationId="{09F8BA9D-DC7D-1E86-DE54-3F92018A4E8C}"/>
          </ac:spMkLst>
        </pc:spChg>
        <pc:spChg chg="mod">
          <ac:chgData name="Cathy Lee Soo Yim" userId="4c6cdb21-407f-4875-b6f7-bbdc96742dfc" providerId="ADAL" clId="{077CCF92-CA6D-460A-B1FB-F0A334FA0D46}" dt="2025-12-16T06:43:45.734" v="10564" actId="14100"/>
          <ac:spMkLst>
            <pc:docMk/>
            <pc:sldMk cId="491334359" sldId="311"/>
            <ac:spMk id="13" creationId="{B36930B3-0F33-B62B-4528-E8CDF4FECEF9}"/>
          </ac:spMkLst>
        </pc:spChg>
        <pc:spChg chg="mod">
          <ac:chgData name="Cathy Lee Soo Yim" userId="4c6cdb21-407f-4875-b6f7-bbdc96742dfc" providerId="ADAL" clId="{077CCF92-CA6D-460A-B1FB-F0A334FA0D46}" dt="2025-12-15T10:37:04.094" v="9954" actId="1076"/>
          <ac:spMkLst>
            <pc:docMk/>
            <pc:sldMk cId="491334359" sldId="311"/>
            <ac:spMk id="14" creationId="{8E28E21D-F4E2-0361-9A9B-B251FA6C9329}"/>
          </ac:spMkLst>
        </pc:spChg>
        <pc:cxnChg chg="mod">
          <ac:chgData name="Cathy Lee Soo Yim" userId="4c6cdb21-407f-4875-b6f7-bbdc96742dfc" providerId="ADAL" clId="{077CCF92-CA6D-460A-B1FB-F0A334FA0D46}" dt="2025-12-15T10:37:04.094" v="9954" actId="1076"/>
          <ac:cxnSpMkLst>
            <pc:docMk/>
            <pc:sldMk cId="491334359" sldId="311"/>
            <ac:cxnSpMk id="21" creationId="{DAB31277-387B-0351-26D7-881E3B0E1B15}"/>
          </ac:cxnSpMkLst>
        </pc:cxnChg>
        <pc:cxnChg chg="add mod">
          <ac:chgData name="Cathy Lee Soo Yim" userId="4c6cdb21-407f-4875-b6f7-bbdc96742dfc" providerId="ADAL" clId="{077CCF92-CA6D-460A-B1FB-F0A334FA0D46}" dt="2025-12-16T06:43:45.734" v="10564" actId="14100"/>
          <ac:cxnSpMkLst>
            <pc:docMk/>
            <pc:sldMk cId="491334359" sldId="311"/>
            <ac:cxnSpMk id="28" creationId="{48ECF4F4-994D-CE3A-2BAF-62037FFE52C3}"/>
          </ac:cxnSpMkLst>
        </pc:cxnChg>
        <pc:cxnChg chg="add mod">
          <ac:chgData name="Cathy Lee Soo Yim" userId="4c6cdb21-407f-4875-b6f7-bbdc96742dfc" providerId="ADAL" clId="{077CCF92-CA6D-460A-B1FB-F0A334FA0D46}" dt="2025-12-15T10:37:10.410" v="9955" actId="1076"/>
          <ac:cxnSpMkLst>
            <pc:docMk/>
            <pc:sldMk cId="491334359" sldId="311"/>
            <ac:cxnSpMk id="35" creationId="{482ACF1C-37F6-1CC1-1EC4-B95B54A66D40}"/>
          </ac:cxnSpMkLst>
        </pc:cxnChg>
        <pc:cxnChg chg="add mod">
          <ac:chgData name="Cathy Lee Soo Yim" userId="4c6cdb21-407f-4875-b6f7-bbdc96742dfc" providerId="ADAL" clId="{077CCF92-CA6D-460A-B1FB-F0A334FA0D46}" dt="2025-12-15T10:37:26.254" v="9957" actId="14100"/>
          <ac:cxnSpMkLst>
            <pc:docMk/>
            <pc:sldMk cId="491334359" sldId="311"/>
            <ac:cxnSpMk id="41" creationId="{5FDF6304-5DD2-392D-9AE3-995563482C60}"/>
          </ac:cxnSpMkLst>
        </pc:cxnChg>
      </pc:sldChg>
      <pc:sldChg chg="addSp delSp modSp mod ord">
        <pc:chgData name="Cathy Lee Soo Yim" userId="4c6cdb21-407f-4875-b6f7-bbdc96742dfc" providerId="ADAL" clId="{077CCF92-CA6D-460A-B1FB-F0A334FA0D46}" dt="2025-12-15T10:45:47.795" v="9968" actId="404"/>
        <pc:sldMkLst>
          <pc:docMk/>
          <pc:sldMk cId="4267660130" sldId="312"/>
        </pc:sldMkLst>
        <pc:spChg chg="add mod">
          <ac:chgData name="Cathy Lee Soo Yim" userId="4c6cdb21-407f-4875-b6f7-bbdc96742dfc" providerId="ADAL" clId="{077CCF92-CA6D-460A-B1FB-F0A334FA0D46}" dt="2025-12-15T10:45:16.842" v="9963"/>
          <ac:spMkLst>
            <pc:docMk/>
            <pc:sldMk cId="4267660130" sldId="312"/>
            <ac:spMk id="22" creationId="{6A9F66DF-527D-8C00-111D-D4D288C6BB94}"/>
          </ac:spMkLst>
        </pc:spChg>
        <pc:spChg chg="add mod">
          <ac:chgData name="Cathy Lee Soo Yim" userId="4c6cdb21-407f-4875-b6f7-bbdc96742dfc" providerId="ADAL" clId="{077CCF92-CA6D-460A-B1FB-F0A334FA0D46}" dt="2025-12-15T10:45:16.842" v="9963"/>
          <ac:spMkLst>
            <pc:docMk/>
            <pc:sldMk cId="4267660130" sldId="312"/>
            <ac:spMk id="24" creationId="{AD45AD55-7D3E-6355-D207-6DC9779EF895}"/>
          </ac:spMkLst>
        </pc:spChg>
        <pc:spChg chg="mod">
          <ac:chgData name="Cathy Lee Soo Yim" userId="4c6cdb21-407f-4875-b6f7-bbdc96742dfc" providerId="ADAL" clId="{077CCF92-CA6D-460A-B1FB-F0A334FA0D46}" dt="2025-12-15T10:45:47.795" v="9968" actId="404"/>
          <ac:spMkLst>
            <pc:docMk/>
            <pc:sldMk cId="4267660130" sldId="312"/>
            <ac:spMk id="34" creationId="{468DFD33-1D05-1189-16E8-31636DC6A3B6}"/>
          </ac:spMkLst>
        </pc:spChg>
        <pc:cxnChg chg="add mod">
          <ac:chgData name="Cathy Lee Soo Yim" userId="4c6cdb21-407f-4875-b6f7-bbdc96742dfc" providerId="ADAL" clId="{077CCF92-CA6D-460A-B1FB-F0A334FA0D46}" dt="2025-12-15T10:45:21.175" v="9964"/>
          <ac:cxnSpMkLst>
            <pc:docMk/>
            <pc:sldMk cId="4267660130" sldId="312"/>
            <ac:cxnSpMk id="25" creationId="{FDE9965C-A763-71EF-D85A-B1FA4DFF718E}"/>
          </ac:cxnSpMkLst>
        </pc:cxnChg>
        <pc:cxnChg chg="add mod">
          <ac:chgData name="Cathy Lee Soo Yim" userId="4c6cdb21-407f-4875-b6f7-bbdc96742dfc" providerId="ADAL" clId="{077CCF92-CA6D-460A-B1FB-F0A334FA0D46}" dt="2025-12-15T10:45:27.162" v="9965"/>
          <ac:cxnSpMkLst>
            <pc:docMk/>
            <pc:sldMk cId="4267660130" sldId="312"/>
            <ac:cxnSpMk id="26" creationId="{08EED742-9E4D-1F5F-0CDD-4CC0DB7F9DC9}"/>
          </ac:cxnSpMkLst>
        </pc:cxnChg>
        <pc:cxnChg chg="add mod">
          <ac:chgData name="Cathy Lee Soo Yim" userId="4c6cdb21-407f-4875-b6f7-bbdc96742dfc" providerId="ADAL" clId="{077CCF92-CA6D-460A-B1FB-F0A334FA0D46}" dt="2025-12-15T10:45:31.164" v="9966"/>
          <ac:cxnSpMkLst>
            <pc:docMk/>
            <pc:sldMk cId="4267660130" sldId="312"/>
            <ac:cxnSpMk id="27" creationId="{FE8C4C40-71B1-04FF-E65C-DE46037991C5}"/>
          </ac:cxnSpMkLst>
        </pc:cxnChg>
      </pc:sldChg>
      <pc:sldChg chg="addSp delSp modSp mod delAnim">
        <pc:chgData name="Cathy Lee Soo Yim" userId="4c6cdb21-407f-4875-b6f7-bbdc96742dfc" providerId="ADAL" clId="{077CCF92-CA6D-460A-B1FB-F0A334FA0D46}" dt="2025-12-16T07:03:13.497" v="10682" actId="404"/>
        <pc:sldMkLst>
          <pc:docMk/>
          <pc:sldMk cId="2338431403" sldId="313"/>
        </pc:sldMkLst>
        <pc:spChg chg="add mod">
          <ac:chgData name="Cathy Lee Soo Yim" userId="4c6cdb21-407f-4875-b6f7-bbdc96742dfc" providerId="ADAL" clId="{077CCF92-CA6D-460A-B1FB-F0A334FA0D46}" dt="2025-12-16T07:03:13.497" v="10682" actId="404"/>
          <ac:spMkLst>
            <pc:docMk/>
            <pc:sldMk cId="2338431403" sldId="313"/>
            <ac:spMk id="12" creationId="{2A48A361-767C-BC05-A0A8-16142E0168F8}"/>
          </ac:spMkLst>
        </pc:spChg>
        <pc:spChg chg="add mod">
          <ac:chgData name="Cathy Lee Soo Yim" userId="4c6cdb21-407f-4875-b6f7-bbdc96742dfc" providerId="ADAL" clId="{077CCF92-CA6D-460A-B1FB-F0A334FA0D46}" dt="2025-12-15T11:02:11.861" v="10396" actId="14100"/>
          <ac:spMkLst>
            <pc:docMk/>
            <pc:sldMk cId="2338431403" sldId="313"/>
            <ac:spMk id="14" creationId="{2438ABB9-61EF-A04B-9783-0D7A38EF15D1}"/>
          </ac:spMkLst>
        </pc:spChg>
        <pc:spChg chg="add mod">
          <ac:chgData name="Cathy Lee Soo Yim" userId="4c6cdb21-407f-4875-b6f7-bbdc96742dfc" providerId="ADAL" clId="{077CCF92-CA6D-460A-B1FB-F0A334FA0D46}" dt="2025-12-16T06:58:04.248" v="10605" actId="20577"/>
          <ac:spMkLst>
            <pc:docMk/>
            <pc:sldMk cId="2338431403" sldId="313"/>
            <ac:spMk id="15" creationId="{5AD53653-C245-E9E0-A4D7-19554C438A56}"/>
          </ac:spMkLst>
        </pc:spChg>
        <pc:spChg chg="mod">
          <ac:chgData name="Cathy Lee Soo Yim" userId="4c6cdb21-407f-4875-b6f7-bbdc96742dfc" providerId="ADAL" clId="{077CCF92-CA6D-460A-B1FB-F0A334FA0D46}" dt="2025-12-15T10:46:48.364" v="9991" actId="20577"/>
          <ac:spMkLst>
            <pc:docMk/>
            <pc:sldMk cId="2338431403" sldId="313"/>
            <ac:spMk id="108" creationId="{79E11861-97E0-C170-7750-96C4DFF94130}"/>
          </ac:spMkLst>
        </pc:spChg>
      </pc:sldChg>
      <pc:sldChg chg="addSp delSp modSp add mod">
        <pc:chgData name="Cathy Lee Soo Yim" userId="4c6cdb21-407f-4875-b6f7-bbdc96742dfc" providerId="ADAL" clId="{077CCF92-CA6D-460A-B1FB-F0A334FA0D46}" dt="2025-12-15T09:26:13.989" v="6480" actId="20577"/>
        <pc:sldMkLst>
          <pc:docMk/>
          <pc:sldMk cId="640779759" sldId="314"/>
        </pc:sldMkLst>
        <pc:spChg chg="mod">
          <ac:chgData name="Cathy Lee Soo Yim" userId="4c6cdb21-407f-4875-b6f7-bbdc96742dfc" providerId="ADAL" clId="{077CCF92-CA6D-460A-B1FB-F0A334FA0D46}" dt="2025-12-15T09:22:49.071" v="6101" actId="20577"/>
          <ac:spMkLst>
            <pc:docMk/>
            <pc:sldMk cId="640779759" sldId="314"/>
            <ac:spMk id="3" creationId="{B4271F42-4053-CD1A-C658-EF2E1BA7BB3C}"/>
          </ac:spMkLst>
        </pc:spChg>
        <pc:spChg chg="add mod">
          <ac:chgData name="Cathy Lee Soo Yim" userId="4c6cdb21-407f-4875-b6f7-bbdc96742dfc" providerId="ADAL" clId="{077CCF92-CA6D-460A-B1FB-F0A334FA0D46}" dt="2025-12-15T09:26:13.989" v="6480" actId="20577"/>
          <ac:spMkLst>
            <pc:docMk/>
            <pc:sldMk cId="640779759" sldId="314"/>
            <ac:spMk id="9" creationId="{83DA5441-C4A8-4B53-11AD-7E58BF99857E}"/>
          </ac:spMkLst>
        </pc:spChg>
        <pc:picChg chg="add mod">
          <ac:chgData name="Cathy Lee Soo Yim" userId="4c6cdb21-407f-4875-b6f7-bbdc96742dfc" providerId="ADAL" clId="{077CCF92-CA6D-460A-B1FB-F0A334FA0D46}" dt="2025-12-15T09:23:18.984" v="6108" actId="14100"/>
          <ac:picMkLst>
            <pc:docMk/>
            <pc:sldMk cId="640779759" sldId="314"/>
            <ac:picMk id="6" creationId="{16144083-1E8B-C0C1-7F2B-2ECBE0B3A2C8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09:32:02.471" v="6984" actId="1076"/>
        <pc:sldMkLst>
          <pc:docMk/>
          <pc:sldMk cId="2489005998" sldId="315"/>
        </pc:sldMkLst>
        <pc:spChg chg="mod">
          <ac:chgData name="Cathy Lee Soo Yim" userId="4c6cdb21-407f-4875-b6f7-bbdc96742dfc" providerId="ADAL" clId="{077CCF92-CA6D-460A-B1FB-F0A334FA0D46}" dt="2025-12-15T09:28:24.121" v="6748" actId="20577"/>
          <ac:spMkLst>
            <pc:docMk/>
            <pc:sldMk cId="2489005998" sldId="315"/>
            <ac:spMk id="3" creationId="{AA6FBB2A-0A8B-157E-1085-C07AD8A5EF6F}"/>
          </ac:spMkLst>
        </pc:spChg>
        <pc:picChg chg="add mod">
          <ac:chgData name="Cathy Lee Soo Yim" userId="4c6cdb21-407f-4875-b6f7-bbdc96742dfc" providerId="ADAL" clId="{077CCF92-CA6D-460A-B1FB-F0A334FA0D46}" dt="2025-12-15T09:32:02.471" v="6984" actId="1076"/>
          <ac:picMkLst>
            <pc:docMk/>
            <pc:sldMk cId="2489005998" sldId="315"/>
            <ac:picMk id="10" creationId="{DB6DEC53-B548-0972-BEB4-553E27710805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09:36:42.228" v="7353" actId="20577"/>
        <pc:sldMkLst>
          <pc:docMk/>
          <pc:sldMk cId="3356244422" sldId="316"/>
        </pc:sldMkLst>
        <pc:spChg chg="mod">
          <ac:chgData name="Cathy Lee Soo Yim" userId="4c6cdb21-407f-4875-b6f7-bbdc96742dfc" providerId="ADAL" clId="{077CCF92-CA6D-460A-B1FB-F0A334FA0D46}" dt="2025-12-15T09:36:42.228" v="7353" actId="20577"/>
          <ac:spMkLst>
            <pc:docMk/>
            <pc:sldMk cId="3356244422" sldId="316"/>
            <ac:spMk id="3" creationId="{D0EC60F2-7E58-C123-EA18-CEBE5FD3DDB9}"/>
          </ac:spMkLst>
        </pc:spChg>
        <pc:spChg chg="add mod">
          <ac:chgData name="Cathy Lee Soo Yim" userId="4c6cdb21-407f-4875-b6f7-bbdc96742dfc" providerId="ADAL" clId="{077CCF92-CA6D-460A-B1FB-F0A334FA0D46}" dt="2025-12-15T09:35:36.917" v="7185" actId="208"/>
          <ac:spMkLst>
            <pc:docMk/>
            <pc:sldMk cId="3356244422" sldId="316"/>
            <ac:spMk id="11" creationId="{1B181BE4-264B-8A1E-4BE9-FFC687E0CCFD}"/>
          </ac:spMkLst>
        </pc:spChg>
        <pc:spChg chg="add mod">
          <ac:chgData name="Cathy Lee Soo Yim" userId="4c6cdb21-407f-4875-b6f7-bbdc96742dfc" providerId="ADAL" clId="{077CCF92-CA6D-460A-B1FB-F0A334FA0D46}" dt="2025-12-15T09:35:39.616" v="7187" actId="208"/>
          <ac:spMkLst>
            <pc:docMk/>
            <pc:sldMk cId="3356244422" sldId="316"/>
            <ac:spMk id="12" creationId="{279C8D73-DC95-F3D3-9B43-A729FFEFEE82}"/>
          </ac:spMkLst>
        </pc:spChg>
        <pc:spChg chg="add mod">
          <ac:chgData name="Cathy Lee Soo Yim" userId="4c6cdb21-407f-4875-b6f7-bbdc96742dfc" providerId="ADAL" clId="{077CCF92-CA6D-460A-B1FB-F0A334FA0D46}" dt="2025-12-15T09:35:41.847" v="7189" actId="208"/>
          <ac:spMkLst>
            <pc:docMk/>
            <pc:sldMk cId="3356244422" sldId="316"/>
            <ac:spMk id="13" creationId="{8AF54C96-9188-5A71-7DCC-8CBC889D2DCB}"/>
          </ac:spMkLst>
        </pc:spChg>
        <pc:spChg chg="add mod">
          <ac:chgData name="Cathy Lee Soo Yim" userId="4c6cdb21-407f-4875-b6f7-bbdc96742dfc" providerId="ADAL" clId="{077CCF92-CA6D-460A-B1FB-F0A334FA0D46}" dt="2025-12-15T09:35:45.042" v="7191" actId="208"/>
          <ac:spMkLst>
            <pc:docMk/>
            <pc:sldMk cId="3356244422" sldId="316"/>
            <ac:spMk id="14" creationId="{E35A905B-5EFE-BAAF-DE2E-30BCED4F2B0F}"/>
          </ac:spMkLst>
        </pc:spChg>
        <pc:picChg chg="add mod">
          <ac:chgData name="Cathy Lee Soo Yim" userId="4c6cdb21-407f-4875-b6f7-bbdc96742dfc" providerId="ADAL" clId="{077CCF92-CA6D-460A-B1FB-F0A334FA0D46}" dt="2025-12-15T09:33:52.391" v="7118" actId="14100"/>
          <ac:picMkLst>
            <pc:docMk/>
            <pc:sldMk cId="3356244422" sldId="316"/>
            <ac:picMk id="10" creationId="{29097C84-ADA9-3CFD-3220-C078AFAF42C1}"/>
          </ac:picMkLst>
        </pc:picChg>
      </pc:sldChg>
      <pc:sldChg chg="addSp delSp modSp add mod ord">
        <pc:chgData name="Cathy Lee Soo Yim" userId="4c6cdb21-407f-4875-b6f7-bbdc96742dfc" providerId="ADAL" clId="{077CCF92-CA6D-460A-B1FB-F0A334FA0D46}" dt="2025-12-15T09:32:15.044" v="6987"/>
        <pc:sldMkLst>
          <pc:docMk/>
          <pc:sldMk cId="2611545238" sldId="317"/>
        </pc:sldMkLst>
        <pc:spChg chg="mod">
          <ac:chgData name="Cathy Lee Soo Yim" userId="4c6cdb21-407f-4875-b6f7-bbdc96742dfc" providerId="ADAL" clId="{077CCF92-CA6D-460A-B1FB-F0A334FA0D46}" dt="2025-12-15T09:32:13.516" v="6985" actId="20577"/>
          <ac:spMkLst>
            <pc:docMk/>
            <pc:sldMk cId="2611545238" sldId="317"/>
            <ac:spMk id="3" creationId="{BF0F6CDD-20EB-9B6B-E07F-6F3344E9D20B}"/>
          </ac:spMkLst>
        </pc:spChg>
        <pc:picChg chg="add mod">
          <ac:chgData name="Cathy Lee Soo Yim" userId="4c6cdb21-407f-4875-b6f7-bbdc96742dfc" providerId="ADAL" clId="{077CCF92-CA6D-460A-B1FB-F0A334FA0D46}" dt="2025-12-15T09:30:32.903" v="6806" actId="1076"/>
          <ac:picMkLst>
            <pc:docMk/>
            <pc:sldMk cId="2611545238" sldId="317"/>
            <ac:picMk id="5" creationId="{B722C96A-0EB4-1AF6-EBB1-DAF0721586E6}"/>
          </ac:picMkLst>
        </pc:picChg>
      </pc:sldChg>
      <pc:sldChg chg="addSp modSp add mod">
        <pc:chgData name="Cathy Lee Soo Yim" userId="4c6cdb21-407f-4875-b6f7-bbdc96742dfc" providerId="ADAL" clId="{077CCF92-CA6D-460A-B1FB-F0A334FA0D46}" dt="2025-12-15T09:38:41.010" v="7455" actId="1076"/>
        <pc:sldMkLst>
          <pc:docMk/>
          <pc:sldMk cId="2788448320" sldId="318"/>
        </pc:sldMkLst>
        <pc:spChg chg="mod">
          <ac:chgData name="Cathy Lee Soo Yim" userId="4c6cdb21-407f-4875-b6f7-bbdc96742dfc" providerId="ADAL" clId="{077CCF92-CA6D-460A-B1FB-F0A334FA0D46}" dt="2025-12-15T09:38:37.273" v="7453" actId="14100"/>
          <ac:spMkLst>
            <pc:docMk/>
            <pc:sldMk cId="2788448320" sldId="318"/>
            <ac:spMk id="3" creationId="{D7A79681-1718-E637-965D-98232C77C13B}"/>
          </ac:spMkLst>
        </pc:spChg>
        <pc:picChg chg="add mod">
          <ac:chgData name="Cathy Lee Soo Yim" userId="4c6cdb21-407f-4875-b6f7-bbdc96742dfc" providerId="ADAL" clId="{077CCF92-CA6D-460A-B1FB-F0A334FA0D46}" dt="2025-12-15T09:38:41.010" v="7455" actId="1076"/>
          <ac:picMkLst>
            <pc:docMk/>
            <pc:sldMk cId="2788448320" sldId="318"/>
            <ac:picMk id="5" creationId="{A9134B75-DFA0-FA0B-17F3-627191E9DB63}"/>
          </ac:picMkLst>
        </pc:picChg>
      </pc:sldChg>
      <pc:sldChg chg="addSp modSp add mod">
        <pc:chgData name="Cathy Lee Soo Yim" userId="4c6cdb21-407f-4875-b6f7-bbdc96742dfc" providerId="ADAL" clId="{077CCF92-CA6D-460A-B1FB-F0A334FA0D46}" dt="2025-12-15T09:52:06.121" v="7829" actId="1076"/>
        <pc:sldMkLst>
          <pc:docMk/>
          <pc:sldMk cId="3214834756" sldId="319"/>
        </pc:sldMkLst>
        <pc:spChg chg="mod">
          <ac:chgData name="Cathy Lee Soo Yim" userId="4c6cdb21-407f-4875-b6f7-bbdc96742dfc" providerId="ADAL" clId="{077CCF92-CA6D-460A-B1FB-F0A334FA0D46}" dt="2025-12-15T09:43:44.650" v="7537" actId="20577"/>
          <ac:spMkLst>
            <pc:docMk/>
            <pc:sldMk cId="3214834756" sldId="319"/>
            <ac:spMk id="3" creationId="{854D9F9D-73AF-4D66-2660-50FD07AC7F95}"/>
          </ac:spMkLst>
        </pc:spChg>
        <pc:spChg chg="add mod">
          <ac:chgData name="Cathy Lee Soo Yim" userId="4c6cdb21-407f-4875-b6f7-bbdc96742dfc" providerId="ADAL" clId="{077CCF92-CA6D-460A-B1FB-F0A334FA0D46}" dt="2025-12-15T09:52:06.121" v="7829" actId="1076"/>
          <ac:spMkLst>
            <pc:docMk/>
            <pc:sldMk cId="3214834756" sldId="319"/>
            <ac:spMk id="6" creationId="{0E73CA36-667B-0929-C3C0-9FB8C6AB3B54}"/>
          </ac:spMkLst>
        </pc:spChg>
        <pc:picChg chg="add mod">
          <ac:chgData name="Cathy Lee Soo Yim" userId="4c6cdb21-407f-4875-b6f7-bbdc96742dfc" providerId="ADAL" clId="{077CCF92-CA6D-460A-B1FB-F0A334FA0D46}" dt="2025-12-15T09:43:29.945" v="7499" actId="1076"/>
          <ac:picMkLst>
            <pc:docMk/>
            <pc:sldMk cId="3214834756" sldId="319"/>
            <ac:picMk id="5" creationId="{86CA037A-FF6D-64B9-D5AD-2B1AC0AA2667}"/>
          </ac:picMkLst>
        </pc:picChg>
      </pc:sldChg>
      <pc:sldChg chg="addSp modSp add mod">
        <pc:chgData name="Cathy Lee Soo Yim" userId="4c6cdb21-407f-4875-b6f7-bbdc96742dfc" providerId="ADAL" clId="{077CCF92-CA6D-460A-B1FB-F0A334FA0D46}" dt="2025-12-15T09:47:07.498" v="7607" actId="1076"/>
        <pc:sldMkLst>
          <pc:docMk/>
          <pc:sldMk cId="2315790088" sldId="320"/>
        </pc:sldMkLst>
        <pc:spChg chg="mod">
          <ac:chgData name="Cathy Lee Soo Yim" userId="4c6cdb21-407f-4875-b6f7-bbdc96742dfc" providerId="ADAL" clId="{077CCF92-CA6D-460A-B1FB-F0A334FA0D46}" dt="2025-12-15T09:43:55.789" v="7539" actId="20577"/>
          <ac:spMkLst>
            <pc:docMk/>
            <pc:sldMk cId="2315790088" sldId="320"/>
            <ac:spMk id="3" creationId="{80D5C119-15E9-ECCC-313B-80D357C769E1}"/>
          </ac:spMkLst>
        </pc:spChg>
        <pc:spChg chg="add mod">
          <ac:chgData name="Cathy Lee Soo Yim" userId="4c6cdb21-407f-4875-b6f7-bbdc96742dfc" providerId="ADAL" clId="{077CCF92-CA6D-460A-B1FB-F0A334FA0D46}" dt="2025-12-15T09:45:21.544" v="7558" actId="1076"/>
          <ac:spMkLst>
            <pc:docMk/>
            <pc:sldMk cId="2315790088" sldId="320"/>
            <ac:spMk id="6" creationId="{9AC0C152-C935-016D-F943-6CEBEDC40A10}"/>
          </ac:spMkLst>
        </pc:spChg>
        <pc:spChg chg="add mod">
          <ac:chgData name="Cathy Lee Soo Yim" userId="4c6cdb21-407f-4875-b6f7-bbdc96742dfc" providerId="ADAL" clId="{077CCF92-CA6D-460A-B1FB-F0A334FA0D46}" dt="2025-12-15T09:45:51.647" v="7570" actId="207"/>
          <ac:spMkLst>
            <pc:docMk/>
            <pc:sldMk cId="2315790088" sldId="320"/>
            <ac:spMk id="9" creationId="{353EE747-FC21-584E-CFC1-DD4ABAC22429}"/>
          </ac:spMkLst>
        </pc:spChg>
        <pc:spChg chg="add mod">
          <ac:chgData name="Cathy Lee Soo Yim" userId="4c6cdb21-407f-4875-b6f7-bbdc96742dfc" providerId="ADAL" clId="{077CCF92-CA6D-460A-B1FB-F0A334FA0D46}" dt="2025-12-15T09:47:04.182" v="7606" actId="1076"/>
          <ac:spMkLst>
            <pc:docMk/>
            <pc:sldMk cId="2315790088" sldId="320"/>
            <ac:spMk id="10" creationId="{7F551FDD-9C69-E040-428C-E06DB37F2360}"/>
          </ac:spMkLst>
        </pc:spChg>
        <pc:spChg chg="add mod">
          <ac:chgData name="Cathy Lee Soo Yim" userId="4c6cdb21-407f-4875-b6f7-bbdc96742dfc" providerId="ADAL" clId="{077CCF92-CA6D-460A-B1FB-F0A334FA0D46}" dt="2025-12-15T09:47:07.498" v="7607" actId="1076"/>
          <ac:spMkLst>
            <pc:docMk/>
            <pc:sldMk cId="2315790088" sldId="320"/>
            <ac:spMk id="11" creationId="{062B5B62-920C-654F-E25A-CE5A8C321D48}"/>
          </ac:spMkLst>
        </pc:spChg>
        <pc:picChg chg="add mod">
          <ac:chgData name="Cathy Lee Soo Yim" userId="4c6cdb21-407f-4875-b6f7-bbdc96742dfc" providerId="ADAL" clId="{077CCF92-CA6D-460A-B1FB-F0A334FA0D46}" dt="2025-12-15T09:44:45.481" v="7547" actId="1076"/>
          <ac:picMkLst>
            <pc:docMk/>
            <pc:sldMk cId="2315790088" sldId="320"/>
            <ac:picMk id="5" creationId="{97512923-916F-AD66-C920-334A8B7A7986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7T05:47:15.248" v="10689" actId="478"/>
        <pc:sldMkLst>
          <pc:docMk/>
          <pc:sldMk cId="3823920758" sldId="321"/>
        </pc:sldMkLst>
        <pc:spChg chg="del mod">
          <ac:chgData name="Cathy Lee Soo Yim" userId="4c6cdb21-407f-4875-b6f7-bbdc96742dfc" providerId="ADAL" clId="{077CCF92-CA6D-460A-B1FB-F0A334FA0D46}" dt="2025-12-17T05:47:15.248" v="10689" actId="478"/>
          <ac:spMkLst>
            <pc:docMk/>
            <pc:sldMk cId="3823920758" sldId="321"/>
            <ac:spMk id="3" creationId="{BB4C9200-72BA-C9AC-E7E5-C80310348C4C}"/>
          </ac:spMkLst>
        </pc:spChg>
        <pc:spChg chg="mod">
          <ac:chgData name="Cathy Lee Soo Yim" userId="4c6cdb21-407f-4875-b6f7-bbdc96742dfc" providerId="ADAL" clId="{077CCF92-CA6D-460A-B1FB-F0A334FA0D46}" dt="2025-12-15T09:47:54.938" v="7654" actId="20577"/>
          <ac:spMkLst>
            <pc:docMk/>
            <pc:sldMk cId="3823920758" sldId="321"/>
            <ac:spMk id="108" creationId="{6FC6C5C9-0BEC-7F29-A9BA-E62FE81BDBB0}"/>
          </ac:spMkLst>
        </pc:spChg>
        <pc:picChg chg="add mod">
          <ac:chgData name="Cathy Lee Soo Yim" userId="4c6cdb21-407f-4875-b6f7-bbdc96742dfc" providerId="ADAL" clId="{077CCF92-CA6D-460A-B1FB-F0A334FA0D46}" dt="2025-12-15T09:47:31.012" v="7612" actId="1076"/>
          <ac:picMkLst>
            <pc:docMk/>
            <pc:sldMk cId="3823920758" sldId="321"/>
            <ac:picMk id="5" creationId="{E945F5C8-267B-5260-7C2C-017659DC2E12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09:48:31.331" v="7673" actId="1076"/>
        <pc:sldMkLst>
          <pc:docMk/>
          <pc:sldMk cId="3092021072" sldId="322"/>
        </pc:sldMkLst>
        <pc:spChg chg="mod">
          <ac:chgData name="Cathy Lee Soo Yim" userId="4c6cdb21-407f-4875-b6f7-bbdc96742dfc" providerId="ADAL" clId="{077CCF92-CA6D-460A-B1FB-F0A334FA0D46}" dt="2025-12-15T09:48:09.813" v="7666" actId="20577"/>
          <ac:spMkLst>
            <pc:docMk/>
            <pc:sldMk cId="3092021072" sldId="322"/>
            <ac:spMk id="108" creationId="{5B5616D7-9BAB-69C2-63BD-4145DB8B4786}"/>
          </ac:spMkLst>
        </pc:spChg>
        <pc:picChg chg="add mod">
          <ac:chgData name="Cathy Lee Soo Yim" userId="4c6cdb21-407f-4875-b6f7-bbdc96742dfc" providerId="ADAL" clId="{077CCF92-CA6D-460A-B1FB-F0A334FA0D46}" dt="2025-12-15T09:48:31.331" v="7673" actId="1076"/>
          <ac:picMkLst>
            <pc:docMk/>
            <pc:sldMk cId="3092021072" sldId="322"/>
            <ac:picMk id="6" creationId="{6CD23301-41EE-D833-91E4-8721B0E3E6E6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09:50:39.423" v="7727" actId="1076"/>
        <pc:sldMkLst>
          <pc:docMk/>
          <pc:sldMk cId="1553065782" sldId="323"/>
        </pc:sldMkLst>
        <pc:spChg chg="add mod">
          <ac:chgData name="Cathy Lee Soo Yim" userId="4c6cdb21-407f-4875-b6f7-bbdc96742dfc" providerId="ADAL" clId="{077CCF92-CA6D-460A-B1FB-F0A334FA0D46}" dt="2025-12-15T09:49:18.794" v="7691" actId="208"/>
          <ac:spMkLst>
            <pc:docMk/>
            <pc:sldMk cId="1553065782" sldId="323"/>
            <ac:spMk id="5" creationId="{F7EC62E3-A341-9678-E72F-53D37809B721}"/>
          </ac:spMkLst>
        </pc:spChg>
        <pc:spChg chg="add mod">
          <ac:chgData name="Cathy Lee Soo Yim" userId="4c6cdb21-407f-4875-b6f7-bbdc96742dfc" providerId="ADAL" clId="{077CCF92-CA6D-460A-B1FB-F0A334FA0D46}" dt="2025-12-15T09:49:23.183" v="7693" actId="1076"/>
          <ac:spMkLst>
            <pc:docMk/>
            <pc:sldMk cId="1553065782" sldId="323"/>
            <ac:spMk id="9" creationId="{052F57C7-9828-3912-C64F-B46A1156FBD9}"/>
          </ac:spMkLst>
        </pc:spChg>
        <pc:spChg chg="add mod">
          <ac:chgData name="Cathy Lee Soo Yim" userId="4c6cdb21-407f-4875-b6f7-bbdc96742dfc" providerId="ADAL" clId="{077CCF92-CA6D-460A-B1FB-F0A334FA0D46}" dt="2025-12-15T09:49:26.525" v="7695" actId="1076"/>
          <ac:spMkLst>
            <pc:docMk/>
            <pc:sldMk cId="1553065782" sldId="323"/>
            <ac:spMk id="10" creationId="{2346A9CF-AA11-81FF-DBE0-D27C4AC5AEAA}"/>
          </ac:spMkLst>
        </pc:spChg>
        <pc:spChg chg="add mod">
          <ac:chgData name="Cathy Lee Soo Yim" userId="4c6cdb21-407f-4875-b6f7-bbdc96742dfc" providerId="ADAL" clId="{077CCF92-CA6D-460A-B1FB-F0A334FA0D46}" dt="2025-12-15T09:49:30.687" v="7697" actId="1076"/>
          <ac:spMkLst>
            <pc:docMk/>
            <pc:sldMk cId="1553065782" sldId="323"/>
            <ac:spMk id="11" creationId="{6A4C60E0-A7A0-1D25-2FB7-514A27CBEACC}"/>
          </ac:spMkLst>
        </pc:spChg>
        <pc:spChg chg="add mod">
          <ac:chgData name="Cathy Lee Soo Yim" userId="4c6cdb21-407f-4875-b6f7-bbdc96742dfc" providerId="ADAL" clId="{077CCF92-CA6D-460A-B1FB-F0A334FA0D46}" dt="2025-12-15T09:49:34.752" v="7699" actId="1076"/>
          <ac:spMkLst>
            <pc:docMk/>
            <pc:sldMk cId="1553065782" sldId="323"/>
            <ac:spMk id="12" creationId="{938CF99B-2A7A-630F-B5C3-15016E30F4E8}"/>
          </ac:spMkLst>
        </pc:spChg>
        <pc:spChg chg="add mod">
          <ac:chgData name="Cathy Lee Soo Yim" userId="4c6cdb21-407f-4875-b6f7-bbdc96742dfc" providerId="ADAL" clId="{077CCF92-CA6D-460A-B1FB-F0A334FA0D46}" dt="2025-12-15T09:49:38.440" v="7701" actId="1076"/>
          <ac:spMkLst>
            <pc:docMk/>
            <pc:sldMk cId="1553065782" sldId="323"/>
            <ac:spMk id="13" creationId="{7CC32E24-09A5-EBBA-E9C9-69A88098A4E3}"/>
          </ac:spMkLst>
        </pc:spChg>
        <pc:spChg chg="add mod">
          <ac:chgData name="Cathy Lee Soo Yim" userId="4c6cdb21-407f-4875-b6f7-bbdc96742dfc" providerId="ADAL" clId="{077CCF92-CA6D-460A-B1FB-F0A334FA0D46}" dt="2025-12-15T09:49:42.035" v="7703" actId="1076"/>
          <ac:spMkLst>
            <pc:docMk/>
            <pc:sldMk cId="1553065782" sldId="323"/>
            <ac:spMk id="14" creationId="{D00AB836-4255-A763-5163-BFA7F626622F}"/>
          </ac:spMkLst>
        </pc:spChg>
        <pc:spChg chg="add mod">
          <ac:chgData name="Cathy Lee Soo Yim" userId="4c6cdb21-407f-4875-b6f7-bbdc96742dfc" providerId="ADAL" clId="{077CCF92-CA6D-460A-B1FB-F0A334FA0D46}" dt="2025-12-15T09:49:48.146" v="7706" actId="14100"/>
          <ac:spMkLst>
            <pc:docMk/>
            <pc:sldMk cId="1553065782" sldId="323"/>
            <ac:spMk id="15" creationId="{7CA78901-86FF-800A-3E81-6A758CD75FE6}"/>
          </ac:spMkLst>
        </pc:spChg>
        <pc:spChg chg="add mod">
          <ac:chgData name="Cathy Lee Soo Yim" userId="4c6cdb21-407f-4875-b6f7-bbdc96742dfc" providerId="ADAL" clId="{077CCF92-CA6D-460A-B1FB-F0A334FA0D46}" dt="2025-12-15T09:49:55.796" v="7709" actId="14100"/>
          <ac:spMkLst>
            <pc:docMk/>
            <pc:sldMk cId="1553065782" sldId="323"/>
            <ac:spMk id="16" creationId="{A0B32364-1E1E-2DBC-085D-C996C3ACE264}"/>
          </ac:spMkLst>
        </pc:spChg>
        <pc:spChg chg="add mod">
          <ac:chgData name="Cathy Lee Soo Yim" userId="4c6cdb21-407f-4875-b6f7-bbdc96742dfc" providerId="ADAL" clId="{077CCF92-CA6D-460A-B1FB-F0A334FA0D46}" dt="2025-12-15T09:50:39.423" v="7727" actId="1076"/>
          <ac:spMkLst>
            <pc:docMk/>
            <pc:sldMk cId="1553065782" sldId="323"/>
            <ac:spMk id="17" creationId="{7698D65A-DA3E-59D3-B4A1-EE81E1DBF9F1}"/>
          </ac:spMkLst>
        </pc:spChg>
        <pc:spChg chg="add mod">
          <ac:chgData name="Cathy Lee Soo Yim" userId="4c6cdb21-407f-4875-b6f7-bbdc96742dfc" providerId="ADAL" clId="{077CCF92-CA6D-460A-B1FB-F0A334FA0D46}" dt="2025-12-15T09:50:04.239" v="7713" actId="1076"/>
          <ac:spMkLst>
            <pc:docMk/>
            <pc:sldMk cId="1553065782" sldId="323"/>
            <ac:spMk id="18" creationId="{324CC721-959B-3F7B-DD45-6157F04EEB82}"/>
          </ac:spMkLst>
        </pc:spChg>
        <pc:spChg chg="add mod">
          <ac:chgData name="Cathy Lee Soo Yim" userId="4c6cdb21-407f-4875-b6f7-bbdc96742dfc" providerId="ADAL" clId="{077CCF92-CA6D-460A-B1FB-F0A334FA0D46}" dt="2025-12-15T09:50:07.495" v="7715" actId="1076"/>
          <ac:spMkLst>
            <pc:docMk/>
            <pc:sldMk cId="1553065782" sldId="323"/>
            <ac:spMk id="19" creationId="{8B6A6426-61A6-20A7-D98D-12617CDE924A}"/>
          </ac:spMkLst>
        </pc:spChg>
        <pc:spChg chg="add mod">
          <ac:chgData name="Cathy Lee Soo Yim" userId="4c6cdb21-407f-4875-b6f7-bbdc96742dfc" providerId="ADAL" clId="{077CCF92-CA6D-460A-B1FB-F0A334FA0D46}" dt="2025-12-15T09:50:11.348" v="7717" actId="1076"/>
          <ac:spMkLst>
            <pc:docMk/>
            <pc:sldMk cId="1553065782" sldId="323"/>
            <ac:spMk id="20" creationId="{927B2162-86C2-CF78-3620-4554BCFB330A}"/>
          </ac:spMkLst>
        </pc:spChg>
        <pc:spChg chg="add mod">
          <ac:chgData name="Cathy Lee Soo Yim" userId="4c6cdb21-407f-4875-b6f7-bbdc96742dfc" providerId="ADAL" clId="{077CCF92-CA6D-460A-B1FB-F0A334FA0D46}" dt="2025-12-15T09:50:14.888" v="7719" actId="1076"/>
          <ac:spMkLst>
            <pc:docMk/>
            <pc:sldMk cId="1553065782" sldId="323"/>
            <ac:spMk id="21" creationId="{B37DC8A0-6077-5559-5F52-200DEE820DA4}"/>
          </ac:spMkLst>
        </pc:spChg>
        <pc:spChg chg="add mod">
          <ac:chgData name="Cathy Lee Soo Yim" userId="4c6cdb21-407f-4875-b6f7-bbdc96742dfc" providerId="ADAL" clId="{077CCF92-CA6D-460A-B1FB-F0A334FA0D46}" dt="2025-12-15T09:50:26.856" v="7724" actId="1076"/>
          <ac:spMkLst>
            <pc:docMk/>
            <pc:sldMk cId="1553065782" sldId="323"/>
            <ac:spMk id="22" creationId="{25E98C7C-ED15-927C-3FEA-D1EB7B1ACE43}"/>
          </ac:spMkLst>
        </pc:spChg>
        <pc:spChg chg="add mod">
          <ac:chgData name="Cathy Lee Soo Yim" userId="4c6cdb21-407f-4875-b6f7-bbdc96742dfc" providerId="ADAL" clId="{077CCF92-CA6D-460A-B1FB-F0A334FA0D46}" dt="2025-12-15T09:50:35.279" v="7726" actId="1076"/>
          <ac:spMkLst>
            <pc:docMk/>
            <pc:sldMk cId="1553065782" sldId="323"/>
            <ac:spMk id="23" creationId="{D44C3D92-81B2-9DEF-C876-962230E97A06}"/>
          </ac:spMkLst>
        </pc:spChg>
        <pc:spChg chg="mod">
          <ac:chgData name="Cathy Lee Soo Yim" userId="4c6cdb21-407f-4875-b6f7-bbdc96742dfc" providerId="ADAL" clId="{077CCF92-CA6D-460A-B1FB-F0A334FA0D46}" dt="2025-12-15T09:49:05.672" v="7688" actId="20577"/>
          <ac:spMkLst>
            <pc:docMk/>
            <pc:sldMk cId="1553065782" sldId="323"/>
            <ac:spMk id="108" creationId="{52DDCFA2-C937-8E7E-D8F3-2F71CA147C5B}"/>
          </ac:spMkLst>
        </pc:spChg>
        <pc:picChg chg="add mod">
          <ac:chgData name="Cathy Lee Soo Yim" userId="4c6cdb21-407f-4875-b6f7-bbdc96742dfc" providerId="ADAL" clId="{077CCF92-CA6D-460A-B1FB-F0A334FA0D46}" dt="2025-12-15T09:49:01.958" v="7681" actId="14100"/>
          <ac:picMkLst>
            <pc:docMk/>
            <pc:sldMk cId="1553065782" sldId="323"/>
            <ac:picMk id="4" creationId="{6047B45F-9EF6-E757-F144-9090687C45EA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09:51:14.624" v="7744" actId="1076"/>
        <pc:sldMkLst>
          <pc:docMk/>
          <pc:sldMk cId="3753935017" sldId="324"/>
        </pc:sldMkLst>
        <pc:spChg chg="mod">
          <ac:chgData name="Cathy Lee Soo Yim" userId="4c6cdb21-407f-4875-b6f7-bbdc96742dfc" providerId="ADAL" clId="{077CCF92-CA6D-460A-B1FB-F0A334FA0D46}" dt="2025-12-15T09:50:56.461" v="7737" actId="20577"/>
          <ac:spMkLst>
            <pc:docMk/>
            <pc:sldMk cId="3753935017" sldId="324"/>
            <ac:spMk id="108" creationId="{8B1340EC-4350-D79D-49EE-650B53AB4E52}"/>
          </ac:spMkLst>
        </pc:spChg>
        <pc:picChg chg="add mod">
          <ac:chgData name="Cathy Lee Soo Yim" userId="4c6cdb21-407f-4875-b6f7-bbdc96742dfc" providerId="ADAL" clId="{077CCF92-CA6D-460A-B1FB-F0A334FA0D46}" dt="2025-12-15T09:51:14.624" v="7744" actId="1076"/>
          <ac:picMkLst>
            <pc:docMk/>
            <pc:sldMk cId="3753935017" sldId="324"/>
            <ac:picMk id="4" creationId="{70EE38BD-BF88-D459-7717-F51683314A3C}"/>
          </ac:picMkLst>
        </pc:picChg>
      </pc:sldChg>
      <pc:sldChg chg="addSp delSp modSp add mod ord">
        <pc:chgData name="Cathy Lee Soo Yim" userId="4c6cdb21-407f-4875-b6f7-bbdc96742dfc" providerId="ADAL" clId="{077CCF92-CA6D-460A-B1FB-F0A334FA0D46}" dt="2025-12-17T02:07:08.875" v="10684"/>
        <pc:sldMkLst>
          <pc:docMk/>
          <pc:sldMk cId="2147029275" sldId="325"/>
        </pc:sldMkLst>
        <pc:spChg chg="mod">
          <ac:chgData name="Cathy Lee Soo Yim" userId="4c6cdb21-407f-4875-b6f7-bbdc96742dfc" providerId="ADAL" clId="{077CCF92-CA6D-460A-B1FB-F0A334FA0D46}" dt="2025-12-15T09:58:47.347" v="8405" actId="14100"/>
          <ac:spMkLst>
            <pc:docMk/>
            <pc:sldMk cId="2147029275" sldId="325"/>
            <ac:spMk id="16" creationId="{FB1E023F-5F13-74C5-0CF7-B29B92B0B757}"/>
          </ac:spMkLst>
        </pc:spChg>
        <pc:picChg chg="add mod ord">
          <ac:chgData name="Cathy Lee Soo Yim" userId="4c6cdb21-407f-4875-b6f7-bbdc96742dfc" providerId="ADAL" clId="{077CCF92-CA6D-460A-B1FB-F0A334FA0D46}" dt="2025-12-15T09:58:07.471" v="8287" actId="14100"/>
          <ac:picMkLst>
            <pc:docMk/>
            <pc:sldMk cId="2147029275" sldId="325"/>
            <ac:picMk id="5" creationId="{4D18B2FB-563A-7F46-C7F6-C5E8C62C081B}"/>
          </ac:picMkLst>
        </pc:picChg>
      </pc:sldChg>
      <pc:sldChg chg="delSp add del mod ord">
        <pc:chgData name="Cathy Lee Soo Yim" userId="4c6cdb21-407f-4875-b6f7-bbdc96742dfc" providerId="ADAL" clId="{077CCF92-CA6D-460A-B1FB-F0A334FA0D46}" dt="2025-12-16T06:57:44.367" v="10565" actId="47"/>
        <pc:sldMkLst>
          <pc:docMk/>
          <pc:sldMk cId="3912477218" sldId="326"/>
        </pc:sldMkLst>
      </pc:sldChg>
      <pc:sldChg chg="addSp delSp modSp add mod">
        <pc:chgData name="Cathy Lee Soo Yim" userId="4c6cdb21-407f-4875-b6f7-bbdc96742dfc" providerId="ADAL" clId="{077CCF92-CA6D-460A-B1FB-F0A334FA0D46}" dt="2025-12-15T10:12:24.807" v="8972" actId="1076"/>
        <pc:sldMkLst>
          <pc:docMk/>
          <pc:sldMk cId="2192944729" sldId="327"/>
        </pc:sldMkLst>
        <pc:spChg chg="add mod">
          <ac:chgData name="Cathy Lee Soo Yim" userId="4c6cdb21-407f-4875-b6f7-bbdc96742dfc" providerId="ADAL" clId="{077CCF92-CA6D-460A-B1FB-F0A334FA0D46}" dt="2025-12-15T10:12:24.807" v="8972" actId="1076"/>
          <ac:spMkLst>
            <pc:docMk/>
            <pc:sldMk cId="2192944729" sldId="327"/>
            <ac:spMk id="5" creationId="{C6F89025-64E7-6CF9-986D-066891E22A24}"/>
          </ac:spMkLst>
        </pc:spChg>
        <pc:spChg chg="mod">
          <ac:chgData name="Cathy Lee Soo Yim" userId="4c6cdb21-407f-4875-b6f7-bbdc96742dfc" providerId="ADAL" clId="{077CCF92-CA6D-460A-B1FB-F0A334FA0D46}" dt="2025-12-15T10:10:20.267" v="8853" actId="14100"/>
          <ac:spMkLst>
            <pc:docMk/>
            <pc:sldMk cId="2192944729" sldId="327"/>
            <ac:spMk id="10" creationId="{9101BCA8-D23A-6870-C71E-29BEF0502088}"/>
          </ac:spMkLst>
        </pc:spChg>
        <pc:picChg chg="mod topLvl">
          <ac:chgData name="Cathy Lee Soo Yim" userId="4c6cdb21-407f-4875-b6f7-bbdc96742dfc" providerId="ADAL" clId="{077CCF92-CA6D-460A-B1FB-F0A334FA0D46}" dt="2025-12-15T10:10:04.364" v="8842" actId="14100"/>
          <ac:picMkLst>
            <pc:docMk/>
            <pc:sldMk cId="2192944729" sldId="327"/>
            <ac:picMk id="4" creationId="{0A24C1AD-B36B-AB3B-1E27-88632A8D630C}"/>
          </ac:picMkLst>
        </pc:picChg>
      </pc:sldChg>
      <pc:sldChg chg="addSp delSp modSp add mod">
        <pc:chgData name="Cathy Lee Soo Yim" userId="4c6cdb21-407f-4875-b6f7-bbdc96742dfc" providerId="ADAL" clId="{077CCF92-CA6D-460A-B1FB-F0A334FA0D46}" dt="2025-12-15T10:14:22.510" v="9107" actId="1076"/>
        <pc:sldMkLst>
          <pc:docMk/>
          <pc:sldMk cId="1135456621" sldId="328"/>
        </pc:sldMkLst>
        <pc:spChg chg="add mod">
          <ac:chgData name="Cathy Lee Soo Yim" userId="4c6cdb21-407f-4875-b6f7-bbdc96742dfc" providerId="ADAL" clId="{077CCF92-CA6D-460A-B1FB-F0A334FA0D46}" dt="2025-12-15T10:14:22.510" v="9107" actId="1076"/>
          <ac:spMkLst>
            <pc:docMk/>
            <pc:sldMk cId="1135456621" sldId="328"/>
            <ac:spMk id="13" creationId="{6C2ECEAB-FBEB-921B-529E-2C335AE053AC}"/>
          </ac:spMkLst>
        </pc:spChg>
        <pc:picChg chg="add mod">
          <ac:chgData name="Cathy Lee Soo Yim" userId="4c6cdb21-407f-4875-b6f7-bbdc96742dfc" providerId="ADAL" clId="{077CCF92-CA6D-460A-B1FB-F0A334FA0D46}" dt="2025-12-15T10:13:29.475" v="8991" actId="1076"/>
          <ac:picMkLst>
            <pc:docMk/>
            <pc:sldMk cId="1135456621" sldId="328"/>
            <ac:picMk id="12" creationId="{D262F7F6-C7D8-C5A6-4797-7B20EE1366A7}"/>
          </ac:picMkLst>
        </pc:picChg>
      </pc:sldChg>
      <pc:sldChg chg="addSp delSp modSp add mod ord">
        <pc:chgData name="Cathy Lee Soo Yim" userId="4c6cdb21-407f-4875-b6f7-bbdc96742dfc" providerId="ADAL" clId="{077CCF92-CA6D-460A-B1FB-F0A334FA0D46}" dt="2025-12-15T10:27:12.460" v="9717"/>
        <pc:sldMkLst>
          <pc:docMk/>
          <pc:sldMk cId="1636027946" sldId="329"/>
        </pc:sldMkLst>
        <pc:spChg chg="add mod">
          <ac:chgData name="Cathy Lee Soo Yim" userId="4c6cdb21-407f-4875-b6f7-bbdc96742dfc" providerId="ADAL" clId="{077CCF92-CA6D-460A-B1FB-F0A334FA0D46}" dt="2025-12-15T10:20:52.807" v="9235" actId="208"/>
          <ac:spMkLst>
            <pc:docMk/>
            <pc:sldMk cId="1636027946" sldId="329"/>
            <ac:spMk id="9" creationId="{BAF6B86F-A7CE-7D46-BB2D-8E54B80953F0}"/>
          </ac:spMkLst>
        </pc:spChg>
        <pc:spChg chg="add mod">
          <ac:chgData name="Cathy Lee Soo Yim" userId="4c6cdb21-407f-4875-b6f7-bbdc96742dfc" providerId="ADAL" clId="{077CCF92-CA6D-460A-B1FB-F0A334FA0D46}" dt="2025-12-15T10:21:01.015" v="9237" actId="1076"/>
          <ac:spMkLst>
            <pc:docMk/>
            <pc:sldMk cId="1636027946" sldId="329"/>
            <ac:spMk id="10" creationId="{E0A2626B-27C7-D7DE-6E88-34F0FD539958}"/>
          </ac:spMkLst>
        </pc:spChg>
        <pc:spChg chg="add mod">
          <ac:chgData name="Cathy Lee Soo Yim" userId="4c6cdb21-407f-4875-b6f7-bbdc96742dfc" providerId="ADAL" clId="{077CCF92-CA6D-460A-B1FB-F0A334FA0D46}" dt="2025-12-15T10:21:52.307" v="9294" actId="1076"/>
          <ac:spMkLst>
            <pc:docMk/>
            <pc:sldMk cId="1636027946" sldId="329"/>
            <ac:spMk id="11" creationId="{908E8DEC-BDB5-E8F3-013C-69D4A38592C0}"/>
          </ac:spMkLst>
        </pc:spChg>
        <pc:spChg chg="add mod">
          <ac:chgData name="Cathy Lee Soo Yim" userId="4c6cdb21-407f-4875-b6f7-bbdc96742dfc" providerId="ADAL" clId="{077CCF92-CA6D-460A-B1FB-F0A334FA0D46}" dt="2025-12-15T10:23:41.760" v="9334" actId="20577"/>
          <ac:spMkLst>
            <pc:docMk/>
            <pc:sldMk cId="1636027946" sldId="329"/>
            <ac:spMk id="12" creationId="{706E8EEF-F6BA-7FF9-A6B4-F1E27E7C659F}"/>
          </ac:spMkLst>
        </pc:spChg>
        <pc:picChg chg="add mod">
          <ac:chgData name="Cathy Lee Soo Yim" userId="4c6cdb21-407f-4875-b6f7-bbdc96742dfc" providerId="ADAL" clId="{077CCF92-CA6D-460A-B1FB-F0A334FA0D46}" dt="2025-12-15T10:20:28.299" v="9231" actId="1076"/>
          <ac:picMkLst>
            <pc:docMk/>
            <pc:sldMk cId="1636027946" sldId="329"/>
            <ac:picMk id="5" creationId="{03EAC839-196A-69A6-5B77-021DF56C590C}"/>
          </ac:picMkLst>
        </pc:picChg>
      </pc:sldChg>
      <pc:sldChg chg="addSp delSp modSp add mod ord">
        <pc:chgData name="Cathy Lee Soo Yim" userId="4c6cdb21-407f-4875-b6f7-bbdc96742dfc" providerId="ADAL" clId="{077CCF92-CA6D-460A-B1FB-F0A334FA0D46}" dt="2025-12-15T10:27:28.831" v="9719"/>
        <pc:sldMkLst>
          <pc:docMk/>
          <pc:sldMk cId="2122193127" sldId="330"/>
        </pc:sldMkLst>
        <pc:spChg chg="add mod">
          <ac:chgData name="Cathy Lee Soo Yim" userId="4c6cdb21-407f-4875-b6f7-bbdc96742dfc" providerId="ADAL" clId="{077CCF92-CA6D-460A-B1FB-F0A334FA0D46}" dt="2025-12-15T10:25:46.867" v="9550" actId="1076"/>
          <ac:spMkLst>
            <pc:docMk/>
            <pc:sldMk cId="2122193127" sldId="330"/>
            <ac:spMk id="11" creationId="{69C586BF-7C89-6126-9BEC-6D6AD82DFAD3}"/>
          </ac:spMkLst>
        </pc:spChg>
        <pc:spChg chg="add mod">
          <ac:chgData name="Cathy Lee Soo Yim" userId="4c6cdb21-407f-4875-b6f7-bbdc96742dfc" providerId="ADAL" clId="{077CCF92-CA6D-460A-B1FB-F0A334FA0D46}" dt="2025-12-15T10:17:58.393" v="9223" actId="1076"/>
          <ac:spMkLst>
            <pc:docMk/>
            <pc:sldMk cId="2122193127" sldId="330"/>
            <ac:spMk id="14" creationId="{8660A18E-DD5C-D87D-FE4F-74DBD791693B}"/>
          </ac:spMkLst>
        </pc:spChg>
        <pc:spChg chg="add mod">
          <ac:chgData name="Cathy Lee Soo Yim" userId="4c6cdb21-407f-4875-b6f7-bbdc96742dfc" providerId="ADAL" clId="{077CCF92-CA6D-460A-B1FB-F0A334FA0D46}" dt="2025-12-15T10:26:45.867" v="9715" actId="1076"/>
          <ac:spMkLst>
            <pc:docMk/>
            <pc:sldMk cId="2122193127" sldId="330"/>
            <ac:spMk id="15" creationId="{DB39BBF8-1870-AC33-A82D-C33EA8AAEF19}"/>
          </ac:spMkLst>
        </pc:spChg>
        <pc:grpChg chg="add mod">
          <ac:chgData name="Cathy Lee Soo Yim" userId="4c6cdb21-407f-4875-b6f7-bbdc96742dfc" providerId="ADAL" clId="{077CCF92-CA6D-460A-B1FB-F0A334FA0D46}" dt="2025-12-15T10:25:37.896" v="9546" actId="1076"/>
          <ac:grpSpMkLst>
            <pc:docMk/>
            <pc:sldMk cId="2122193127" sldId="330"/>
            <ac:grpSpMk id="10" creationId="{F09F8F8E-DAED-3D3D-C28C-5624E32D48FC}"/>
          </ac:grpSpMkLst>
        </pc:grpChg>
        <pc:picChg chg="add mod">
          <ac:chgData name="Cathy Lee Soo Yim" userId="4c6cdb21-407f-4875-b6f7-bbdc96742dfc" providerId="ADAL" clId="{077CCF92-CA6D-460A-B1FB-F0A334FA0D46}" dt="2025-12-15T10:16:17.128" v="9132" actId="164"/>
          <ac:picMkLst>
            <pc:docMk/>
            <pc:sldMk cId="2122193127" sldId="330"/>
            <ac:picMk id="4" creationId="{25F978C4-9203-2557-E4FC-2E309D25A12F}"/>
          </ac:picMkLst>
        </pc:picChg>
        <pc:picChg chg="add mod">
          <ac:chgData name="Cathy Lee Soo Yim" userId="4c6cdb21-407f-4875-b6f7-bbdc96742dfc" providerId="ADAL" clId="{077CCF92-CA6D-460A-B1FB-F0A334FA0D46}" dt="2025-12-15T10:16:17.128" v="9132" actId="164"/>
          <ac:picMkLst>
            <pc:docMk/>
            <pc:sldMk cId="2122193127" sldId="330"/>
            <ac:picMk id="9" creationId="{340B5F51-7C5D-39E6-2088-894F0253A545}"/>
          </ac:picMkLst>
        </pc:picChg>
      </pc:sldChg>
    </pc:docChg>
  </pc:docChgLst>
</pc:chgInfo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F4DDDA-E384-E34E-9132-93C252B279D5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A1DA8E-7801-7242-86FA-462BAA7D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Id2" /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Id2" /><Relationship Type="http://schemas.openxmlformats.org/officeDocument/2006/relationships/notesMaster" Target="/ppt/notesMasters/notesMaster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Id2" /><Relationship Type="http://schemas.openxmlformats.org/officeDocument/2006/relationships/notesMaster" Target="/ppt/notesMasters/notesMaster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.xml" Id="rId1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Id2" /><Relationship Type="http://schemas.openxmlformats.org/officeDocument/2006/relationships/notesMaster" Target="/ppt/notesMasters/notesMaster1.xml" Id="rId1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5.xml" Id="rId2" /><Relationship Type="http://schemas.openxmlformats.org/officeDocument/2006/relationships/notesMaster" Target="/ppt/notesMasters/notesMaster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.xml" Id="rId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Id2" /><Relationship Type="http://schemas.openxmlformats.org/officeDocument/2006/relationships/notesMaster" Target="/ppt/notesMasters/notesMaster1.xml" Id="rId1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29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0.xml" Id="rId2" /><Relationship Type="http://schemas.openxmlformats.org/officeDocument/2006/relationships/notesMaster" Target="/ppt/notesMasters/notesMaster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.xml" Id="rId1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Id2" /><Relationship Type="http://schemas.openxmlformats.org/officeDocument/2006/relationships/notesMaster" Target="/ppt/notesMasters/notesMaster1.xml" Id="rId1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Id2" /><Relationship Type="http://schemas.openxmlformats.org/officeDocument/2006/relationships/notesMaster" Target="/ppt/notesMasters/notesMaster1.xml" Id="rId1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slide" Target="/ppt/slides/slide36.xml" Id="rId2" /><Relationship Type="http://schemas.openxmlformats.org/officeDocument/2006/relationships/notesMaster" Target="/ppt/notesMasters/notesMaster1.xml" Id="rId1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slide" Target="/ppt/slides/slide37.xml" Id="rId2" /><Relationship Type="http://schemas.openxmlformats.org/officeDocument/2006/relationships/notesMaster" Target="/ppt/notesMasters/notesMaster1.xml" Id="rId1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slide" Target="/ppt/slides/slide38.xml" Id="rId2" /><Relationship Type="http://schemas.openxmlformats.org/officeDocument/2006/relationships/notesMaster" Target="/ppt/notesMasters/notesMaster1.xml" Id="rId1" /></Relationships>
</file>

<file path=ppt/notesSlides/_rels/notesSlide39.xml.rels>&#65279;<?xml version="1.0" encoding="utf-8"?><Relationships xmlns="http://schemas.openxmlformats.org/package/2006/relationships"><Relationship Type="http://schemas.openxmlformats.org/officeDocument/2006/relationships/slide" Target="/ppt/slides/slide39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40.xml.rels>&#65279;<?xml version="1.0" encoding="utf-8"?><Relationships xmlns="http://schemas.openxmlformats.org/package/2006/relationships"><Relationship Type="http://schemas.openxmlformats.org/officeDocument/2006/relationships/slide" Target="/ppt/slides/slide40.xml" Id="rId2" /><Relationship Type="http://schemas.openxmlformats.org/officeDocument/2006/relationships/notesMaster" Target="/ppt/notesMasters/notesMaster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4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60AB2-E403-1C30-3A1F-BD5888EC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18C14-E539-ACCF-92D1-EB8C57F2E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BD48DA-874E-4119-2052-329090F3D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1896-A531-B1E9-0EFA-8C3C57812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873E-4ECC-BCDC-860E-3D3E4D74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B8D0-0E2F-1493-51EE-21D0BEE53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C9A97-610A-7440-5E7B-C0C4CBEC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91AD-52E9-D236-42B1-107A98773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88EE-D723-4370-D562-10F144B3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014E4-7673-AA82-3B24-422B390A3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DB615-A54B-6FD9-2E5C-654160015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E0D90-E0A4-46D4-3C13-D0ABFED9D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4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E75E-492F-6B8C-C4C7-554817160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C3F54-B419-6FD6-C6E4-6E9CFD1E9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31025-7480-522A-A642-E3C94AE95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49F6-07D5-48F5-E03B-52589202C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4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1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9E68-81DC-E4D3-7E89-03FFA4DC4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07B99-1B81-A40A-488A-FE40E1494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59F91-506E-A6D3-CF52-2D9264A97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A6907-08C5-B995-D0DD-06EBA71C8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6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3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9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B6BF-04F5-AF3C-AD38-E5391481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58110-E78E-48CF-AED0-495B1918F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A3864-C1EC-BF5E-1F20-FFE4BAE6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B822A-2FC5-7507-2AB4-13D6BF032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0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77245-0FE7-D1C4-5262-1459A0804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86B94-1676-F814-FADF-AE3879C29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B991D-2B6B-6863-152A-AFB7E6112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273A-3391-B224-F93F-FFD09AD12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2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D48A-CEBD-7681-DFF6-CDEE1909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E0C3C-8E01-2D84-5F4E-32C160AB8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78481-5D03-1EA9-7D7F-4DDA9AA7E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7F4B1-7DB8-159B-7B97-2A64ED8F8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8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05AC6-DFF5-5B66-DC20-DA04D3D76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34E2A-82F6-5230-F548-E62B10217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10BC5-7F1D-59DB-AEE4-71A63067F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81D2-C8C7-D257-7AC8-018F7162F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5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86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A0BB4-5723-4B22-9321-DAF17CE7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2EE08-2725-2618-15DB-FBAB064B1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8E797-035C-F873-5CB6-0088A80A3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B7160-630E-A737-8FD8-6C9956229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5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D12D3-533A-0DCB-7567-6EC3F067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3A973-BE7C-68CE-2D81-8A3A946FD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79954-B531-8923-9BE1-1652C62D4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A3F9-DC54-2EFD-BF38-82EA76473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3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521EC-4398-E352-2F50-A437928E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2031C-43DC-61CA-89C5-7520EB76B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7B46E-90C3-8A93-1EBF-149EA807C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7EF9-24B6-59A6-545F-F0C8E1332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1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D7438-ADDE-3D87-BA96-D0B67967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94936-56EA-1274-C226-C4A8A1EF4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270C0-9D11-DDD0-CD53-DF34E4F7D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1AA64-ED15-E5CD-1EED-EC95089FD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0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7BD3-3CDB-03D2-CADF-8CCC2E69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1EBC6-43FB-497D-A786-5E4A25989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F156A-B102-9938-C8FE-42472926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2DB3A-D5B3-2C68-394F-8C35F3699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6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857D7-94F7-7457-B10D-8E4CD51D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00961-2060-969A-87A4-C79DF7D94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B4868-9717-F02E-0776-3D9DABFCD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56B2D-AEA9-1EDD-390E-44035F66D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8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3DAC-E993-0140-5FB6-13F16633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09642-FCF7-4E9E-180A-E96E18156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DE362-ACA0-B2A1-CE49-3472944F8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91C-6B03-58C5-0E85-E6AA352AA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6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60E46-CB8B-0483-4002-4CDD6DD8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5ACEC-A234-F1C8-BB2B-00B23B562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53AF9-1F02-B655-F0DB-362B40DB4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F7DEB-5CB9-3A8D-C6C7-E0024300C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5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5BE57-8EC8-1587-CEE3-41CF3743C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54344-53CD-79D3-06E6-2A0D693BD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73D27-ABAD-E349-3758-B2EF3C833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CF39C-EB77-B730-187B-A6AC728FB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AC83-C915-9388-69E2-2BB57079F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1E387-15AA-F038-B5A0-2E40DA619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E448E-8C6B-7531-2E2C-87801B46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EAD77-8F12-E46F-45D2-8C41AC337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2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6DFAB-73A2-7328-5760-7A2D8557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A0E54-B8B2-88F4-F385-B12B6D350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ED271-058B-6BB8-1F15-4B904033D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C832F-AA47-51A6-BE1A-41FBE0CC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D3C67-8DE4-04F2-9B6F-98C1E0F35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41F35-C997-2DC8-7215-F0462DE67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F05B8-0276-4FF7-5D6A-3F141B190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608AA-10BD-A201-24FF-F81395740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82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3912-A04F-73A3-59C3-064E5365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2704C-9EB7-F716-7768-469D5D800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3B268-BAD1-2891-C24F-DB5C797D3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1E12-BA6F-97AB-9E49-6466DA997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5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743A-1049-7F6D-6438-196B2D67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46F26-B8E1-DD3F-AB24-CCDB4CB7E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755B1-AC01-3FB9-ECFB-8EB80649D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C751-78D5-F153-CCDA-B0B89940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94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A9573-3601-0C8C-D0E6-9E9E406C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E6520-DCF1-1C17-C01F-F63836E2F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64C8B-7637-A955-F10A-F3724847B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E5B2D-52A6-011F-B124-3CD2586E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7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Optional for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1AF15-59A8-1B9F-16E9-F6BDD3D9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13249-5240-988F-E16D-7CD22CA70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658C9-2720-25DE-77EA-8219A35E9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EA4FA-83CD-C622-12BA-5ACEE5224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8B0C4-3565-02AB-DC5A-F6B73F6F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1E314-BA49-4B24-F670-5498C39E9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C9B17-0004-F3B8-CDB4-CDF8E755A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3FC2-BEC4-A71F-2A37-088151928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4372-6B07-F18C-8B8B-5DFC32E1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7E81C-75FB-59F6-F5AF-8014E0AEB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FD69D-3752-551D-5498-B3F46059B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7FC3-694A-0798-DDD5-6FB7CE807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FDC5-B52E-A7B4-4633-B0C553705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23560-4DF6-D565-396C-3595D1E3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842C8-70B2-7AF5-910F-9148E1317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D1911-7952-39AD-C6EF-10BB921D0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AD23-2E20-83A3-5A40-70003DDC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6F4E5-E5BA-2E6C-9C5A-1573B7719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8DB16-822A-D557-74D0-85F75A5AD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3470F-8121-D7CA-30C1-659C4D69C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1DA8E-7801-7242-86FA-462BAA7DE4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1736"/>
      </p:ext>
    </p:extLst>
  </p:cSld>
  <p:clrMapOvr>
    <a:masterClrMapping/>
  </p:clrMapOvr>
</p:note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3A14034-0D57-0F49-B45E-C342E44DC245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3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1" y="320040"/>
            <a:ext cx="914400" cy="320040"/>
          </a:xfrm>
        </p:spPr>
        <p:txBody>
          <a:bodyPr/>
          <a:lstStyle/>
          <a:p>
            <a:fld id="{7F82899F-E5EB-ED4D-BB0B-050A83B4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6076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2" y="2358393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3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4034-0D57-0F49-B45E-C342E44DC245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3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1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899F-E5EB-ED4D-BB0B-050A83B4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7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6.emf" Id="rId8" /><Relationship Type="http://schemas.openxmlformats.org/officeDocument/2006/relationships/image" Target="/ppt/media/image1.jpeg" Id="rId3" /><Relationship Type="http://schemas.openxmlformats.org/officeDocument/2006/relationships/image" Target="/ppt/media/image5.emf" Id="rId7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.emf" Id="rId6" /><Relationship Type="http://schemas.openxmlformats.org/officeDocument/2006/relationships/image" Target="/ppt/media/image3.jpeg" Id="rId5" /><Relationship Type="http://schemas.openxmlformats.org/officeDocument/2006/relationships/image" Target="/ppt/media/image8.tiff" Id="rId10" /><Relationship Type="http://schemas.openxmlformats.org/officeDocument/2006/relationships/image" Target="/ppt/media/image2.jpeg" Id="rId4" /><Relationship Type="http://schemas.openxmlformats.org/officeDocument/2006/relationships/image" Target="/ppt/media/image7.tiff" Id="rId9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9.png" Id="rId5" /><Relationship Type="http://schemas.openxmlformats.org/officeDocument/2006/relationships/image" Target="/ppt/media/image10.png" Id="rId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0.png" Id="rId5" /><Relationship Type="http://schemas.openxmlformats.org/officeDocument/2006/relationships/image" Target="/ppt/media/image10.pn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1.png" Id="rId5" /><Relationship Type="http://schemas.openxmlformats.org/officeDocument/2006/relationships/image" Target="/ppt/media/image10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2.png" Id="rId5" /><Relationship Type="http://schemas.openxmlformats.org/officeDocument/2006/relationships/image" Target="/ppt/media/image10.pn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24.pn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25.png" Id="rId3" /><Relationship Type="http://schemas.openxmlformats.org/officeDocument/2006/relationships/notesSlide" Target="/ppt/notesSlides/notesSlide16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26.png" Id="rId3" /><Relationship Type="http://schemas.openxmlformats.org/officeDocument/2006/relationships/notesSlide" Target="/ppt/notesSlides/notesSlide17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27.pn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28.png" Id="rId3" /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1.png" Id="rId5" /><Relationship Type="http://schemas.openxmlformats.org/officeDocument/2006/relationships/image" Target="/ppt/media/image10.png" Id="rId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0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9.png" Id="rId5" /><Relationship Type="http://schemas.openxmlformats.org/officeDocument/2006/relationships/image" Target="/ppt/media/image10.pn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9.png" Id="rId5" /><Relationship Type="http://schemas.openxmlformats.org/officeDocument/2006/relationships/image" Target="/ppt/media/image10.pn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0.png" Id="rId5" /><Relationship Type="http://schemas.openxmlformats.org/officeDocument/2006/relationships/image" Target="/ppt/media/image10.pn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2.png" Id="rId6" /><Relationship Type="http://schemas.openxmlformats.org/officeDocument/2006/relationships/image" Target="/ppt/media/image31.png" Id="rId5" /><Relationship Type="http://schemas.openxmlformats.org/officeDocument/2006/relationships/image" Target="/ppt/media/image10.png" Id="rId4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4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3.png" Id="rId5" /><Relationship Type="http://schemas.openxmlformats.org/officeDocument/2006/relationships/image" Target="/ppt/media/image10.png" Id="rId4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34.png" Id="rId3" /><Relationship Type="http://schemas.openxmlformats.org/officeDocument/2006/relationships/notesSlide" Target="/ppt/notesSlides/notesSlide25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5.png" Id="rId5" /><Relationship Type="http://schemas.openxmlformats.org/officeDocument/2006/relationships/image" Target="/ppt/media/image10.png" Id="rId4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6.png" Id="rId5" /><Relationship Type="http://schemas.openxmlformats.org/officeDocument/2006/relationships/image" Target="/ppt/media/image10.png" Id="rId4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8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7.png" Id="rId5" /><Relationship Type="http://schemas.openxmlformats.org/officeDocument/2006/relationships/image" Target="/ppt/media/image10.png" Id="rId4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29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8.png" Id="rId5" /><Relationship Type="http://schemas.openxmlformats.org/officeDocument/2006/relationships/image" Target="/ppt/media/image10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2.png" Id="rId5" /><Relationship Type="http://schemas.openxmlformats.org/officeDocument/2006/relationships/image" Target="/ppt/media/image10.png" Id="rId4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39.png" Id="rId3" /><Relationship Type="http://schemas.openxmlformats.org/officeDocument/2006/relationships/notesSlide" Target="/ppt/notesSlides/notesSlide30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8.png" Id="rId5" /><Relationship Type="http://schemas.openxmlformats.org/officeDocument/2006/relationships/image" Target="/ppt/media/image10.pn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40.pn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40.pn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41.png" Id="rId3" /><Relationship Type="http://schemas.openxmlformats.org/officeDocument/2006/relationships/notesSlide" Target="/ppt/notesSlides/notesSlide34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2.png" Id="rId6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43.png" Id="rId3" /><Relationship Type="http://schemas.openxmlformats.org/officeDocument/2006/relationships/notesSlide" Target="/ppt/notesSlides/notesSlide35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4.png" Id="rId6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45.png" Id="rId3" /><Relationship Type="http://schemas.openxmlformats.org/officeDocument/2006/relationships/notesSlide" Target="/ppt/notesSlides/notesSlide36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5" /><Relationship Type="http://schemas.openxmlformats.org/officeDocument/2006/relationships/image" Target="/ppt/media/image9.png" Id="rId4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37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46.png" Id="rId5" /><Relationship Type="http://schemas.openxmlformats.org/officeDocument/2006/relationships/image" Target="/ppt/media/image10.png" Id="rId4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38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4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39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3.png" Id="rId5" /><Relationship Type="http://schemas.openxmlformats.org/officeDocument/2006/relationships/image" Target="/ppt/media/image10.png" Id="rId4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40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4" /><Relationship Type="http://schemas.openxmlformats.org/officeDocument/2006/relationships/hyperlink" Target="https://foundermalaysia-my.sharepoint.com/:x:/g/personal/cathy_lee_prestoconnect_io/IQDPA2KDcyHpRp62KLSjBmqqAfi5hHeWxoNv-oanJioN_n0?e=bskYhe" TargetMode="External" Id="rId5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7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4.png" Id="rId5" /><Relationship Type="http://schemas.openxmlformats.org/officeDocument/2006/relationships/image" Target="/ppt/media/image10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5.png" Id="rId5" /><Relationship Type="http://schemas.openxmlformats.org/officeDocument/2006/relationships/image" Target="/ppt/media/image10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6.png" Id="rId5" /><Relationship Type="http://schemas.openxmlformats.org/officeDocument/2006/relationships/image" Target="/ppt/media/image10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7.png" Id="rId5" /><Relationship Type="http://schemas.openxmlformats.org/officeDocument/2006/relationships/image" Target="/ppt/media/image10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png" Id="rId3" /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8.png" Id="rId5" /><Relationship Type="http://schemas.openxmlformats.org/officeDocument/2006/relationships/image" Target="/ppt/media/image10.png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C9265-BF69-DD4E-9849-47F99B22C8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3532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0D22E-9C37-CE49-86B7-9715F7C87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" y="0"/>
            <a:ext cx="40599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BE4DB-7B2D-3245-A116-5FBA6DD8D4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031" y="0"/>
            <a:ext cx="405993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CCCA4-719A-C94E-A1B4-E68C494CDB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644" y="0"/>
            <a:ext cx="405993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D4BE6-69FD-3A45-95AE-59931B078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205" y="3257550"/>
            <a:ext cx="1485900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1B5305-AFC5-5540-B4E0-8207FFF3C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599" y="3244850"/>
            <a:ext cx="1574800" cy="36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36714F-E4B7-7348-9E3A-E27DBA562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912" y="3238500"/>
            <a:ext cx="1549400" cy="381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65F353-A2F9-7949-BEE4-6FD336AD457E}"/>
              </a:ext>
            </a:extLst>
          </p:cNvPr>
          <p:cNvSpPr/>
          <p:nvPr/>
        </p:nvSpPr>
        <p:spPr>
          <a:xfrm>
            <a:off x="0" y="0"/>
            <a:ext cx="12199533" cy="6858000"/>
          </a:xfrm>
          <a:prstGeom prst="rect">
            <a:avLst/>
          </a:prstGeom>
          <a:solidFill>
            <a:srgbClr val="FA3532">
              <a:alpha val="85000"/>
            </a:srgbClr>
          </a:solidFill>
          <a:ln>
            <a:solidFill>
              <a:srgbClr val="FA3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FCBADB-46AB-B144-8C4B-093B34A2B0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259" y="2475170"/>
            <a:ext cx="7437501" cy="1903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5557E5-E39D-B645-9455-9C398EF1D3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975" y="4074295"/>
            <a:ext cx="4413123" cy="298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45460F-AE87-E34C-8BA2-F55D8324924C}"/>
              </a:ext>
            </a:extLst>
          </p:cNvPr>
          <p:cNvSpPr txBox="1"/>
          <p:nvPr/>
        </p:nvSpPr>
        <p:spPr>
          <a:xfrm>
            <a:off x="7187" y="5824347"/>
            <a:ext cx="1217762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err="1">
                <a:solidFill>
                  <a:schemeClr val="bg1"/>
                </a:solidFill>
                <a:latin typeface="Montserrat"/>
              </a:rPr>
              <a:t>PrestoDirect</a:t>
            </a:r>
            <a:r>
              <a:rPr lang="en-US" sz="3200">
                <a:solidFill>
                  <a:schemeClr val="bg1"/>
                </a:solidFill>
                <a:latin typeface="Montserrat"/>
              </a:rPr>
              <a:t> – Supplier Portal Guideline</a:t>
            </a:r>
            <a:endParaRPr lang="en-US" sz="32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557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82EF-9709-6121-4D21-133C4A7D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B552C-2179-D759-866A-5B7A13663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58EA0-879B-E8B2-AE95-158CD10998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873FF0-DD46-4334-44DF-F6147430F0CD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5616D7-9BAB-69C2-63BD-4145DB8B4786}"/>
              </a:ext>
            </a:extLst>
          </p:cNvPr>
          <p:cNvSpPr txBox="1"/>
          <p:nvPr/>
        </p:nvSpPr>
        <p:spPr>
          <a:xfrm>
            <a:off x="3543287" y="319397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Support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D23301-41EE-D833-91E4-8721B0E3E6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528" y="1052322"/>
            <a:ext cx="7980334" cy="5415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FED317-B571-C875-FE34-D7A76892E65C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0920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7D2E-FC1F-00F4-8E87-89260CBA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6E074-68D3-A0E8-DC9B-7D5E48DAA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33714-60DA-3ED5-21CA-3911245426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D5D03-3F30-5F0C-9F03-6D66241E711C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DDCFA2-C937-8E7E-D8F3-2F71CA147C5B}"/>
              </a:ext>
            </a:extLst>
          </p:cNvPr>
          <p:cNvSpPr txBox="1"/>
          <p:nvPr/>
        </p:nvSpPr>
        <p:spPr>
          <a:xfrm>
            <a:off x="3543287" y="319397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Profile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047B45F-9EF6-E757-F144-9090687C45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895638"/>
            <a:ext cx="5596128" cy="5713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EC62E3-A341-9678-E72F-53D37809B721}"/>
              </a:ext>
            </a:extLst>
          </p:cNvPr>
          <p:cNvSpPr/>
          <p:nvPr/>
        </p:nvSpPr>
        <p:spPr>
          <a:xfrm>
            <a:off x="3639312" y="2011680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F57C7-9828-3912-C64F-B46A1156FBD9}"/>
              </a:ext>
            </a:extLst>
          </p:cNvPr>
          <p:cNvSpPr/>
          <p:nvPr/>
        </p:nvSpPr>
        <p:spPr>
          <a:xfrm>
            <a:off x="5065776" y="2011680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6A9CF-AA11-81FF-DBE0-D27C4AC5AEAA}"/>
              </a:ext>
            </a:extLst>
          </p:cNvPr>
          <p:cNvSpPr/>
          <p:nvPr/>
        </p:nvSpPr>
        <p:spPr>
          <a:xfrm>
            <a:off x="6541010" y="2011680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C60E0-A7A0-1D25-2FB7-514A27CBEACC}"/>
              </a:ext>
            </a:extLst>
          </p:cNvPr>
          <p:cNvSpPr/>
          <p:nvPr/>
        </p:nvSpPr>
        <p:spPr>
          <a:xfrm>
            <a:off x="5157216" y="2520696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F99B-2A7A-630F-B5C3-15016E30F4E8}"/>
              </a:ext>
            </a:extLst>
          </p:cNvPr>
          <p:cNvSpPr/>
          <p:nvPr/>
        </p:nvSpPr>
        <p:spPr>
          <a:xfrm>
            <a:off x="6510528" y="2520696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32E24-09A5-EBBA-E9C9-69A88098A4E3}"/>
              </a:ext>
            </a:extLst>
          </p:cNvPr>
          <p:cNvSpPr/>
          <p:nvPr/>
        </p:nvSpPr>
        <p:spPr>
          <a:xfrm>
            <a:off x="4992292" y="2951988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AB836-4255-A763-5163-BFA7F626622F}"/>
              </a:ext>
            </a:extLst>
          </p:cNvPr>
          <p:cNvSpPr/>
          <p:nvPr/>
        </p:nvSpPr>
        <p:spPr>
          <a:xfrm>
            <a:off x="3639312" y="352326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A78901-86FF-800A-3E81-6A758CD75FE6}"/>
              </a:ext>
            </a:extLst>
          </p:cNvPr>
          <p:cNvSpPr/>
          <p:nvPr/>
        </p:nvSpPr>
        <p:spPr>
          <a:xfrm>
            <a:off x="3639312" y="5327904"/>
            <a:ext cx="758952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B32364-1E1E-2DBC-085D-C996C3ACE264}"/>
              </a:ext>
            </a:extLst>
          </p:cNvPr>
          <p:cNvSpPr/>
          <p:nvPr/>
        </p:nvSpPr>
        <p:spPr>
          <a:xfrm>
            <a:off x="3639312" y="2475640"/>
            <a:ext cx="1170432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98D65A-DA3E-59D3-B4A1-EE81E1DBF9F1}"/>
              </a:ext>
            </a:extLst>
          </p:cNvPr>
          <p:cNvSpPr/>
          <p:nvPr/>
        </p:nvSpPr>
        <p:spPr>
          <a:xfrm>
            <a:off x="5157216" y="532790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CC721-959B-3F7B-DD45-6157F04EEB82}"/>
              </a:ext>
            </a:extLst>
          </p:cNvPr>
          <p:cNvSpPr/>
          <p:nvPr/>
        </p:nvSpPr>
        <p:spPr>
          <a:xfrm>
            <a:off x="6510528" y="532790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6A6426-61A6-20A7-D98D-12617CDE924A}"/>
              </a:ext>
            </a:extLst>
          </p:cNvPr>
          <p:cNvSpPr/>
          <p:nvPr/>
        </p:nvSpPr>
        <p:spPr>
          <a:xfrm>
            <a:off x="3639312" y="580691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7B2162-86C2-CF78-3620-4554BCFB330A}"/>
              </a:ext>
            </a:extLst>
          </p:cNvPr>
          <p:cNvSpPr/>
          <p:nvPr/>
        </p:nvSpPr>
        <p:spPr>
          <a:xfrm>
            <a:off x="5146736" y="580691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7DC8A0-6077-5559-5F52-200DEE820DA4}"/>
              </a:ext>
            </a:extLst>
          </p:cNvPr>
          <p:cNvSpPr/>
          <p:nvPr/>
        </p:nvSpPr>
        <p:spPr>
          <a:xfrm>
            <a:off x="6541010" y="580691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E98C7C-ED15-927C-3FEA-D1EB7B1ACE43}"/>
              </a:ext>
            </a:extLst>
          </p:cNvPr>
          <p:cNvSpPr/>
          <p:nvPr/>
        </p:nvSpPr>
        <p:spPr>
          <a:xfrm>
            <a:off x="3639312" y="629780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4C3D92-81B2-9DEF-C876-962230E97A06}"/>
              </a:ext>
            </a:extLst>
          </p:cNvPr>
          <p:cNvSpPr/>
          <p:nvPr/>
        </p:nvSpPr>
        <p:spPr>
          <a:xfrm>
            <a:off x="5157216" y="6297804"/>
            <a:ext cx="292608" cy="1554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9D84B-8C62-858A-45F1-A228F21118A0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5530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0988-C913-26D4-A85E-47F71E67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953FD6-0B88-C26F-34E8-8B4A0E6F0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E47FB-8886-6454-F45F-1EF688C468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EC093-6624-7071-AF36-796CFB03394A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B1340EC-4350-D79D-49EE-650B53AB4E52}"/>
              </a:ext>
            </a:extLst>
          </p:cNvPr>
          <p:cNvSpPr txBox="1"/>
          <p:nvPr/>
        </p:nvSpPr>
        <p:spPr>
          <a:xfrm>
            <a:off x="3543287" y="319397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Security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EE38BD-BF88-D459-7717-F51683314A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776" y="994499"/>
            <a:ext cx="8397754" cy="5567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F5B76A-6F02-E2CE-04AD-99BD09983970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7539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CA48-9FC6-7DCB-01BF-B1803AE86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92A5BF-13BF-9889-A0A8-0EDEE6F6E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486D47-65BD-CA2C-D777-E109770B76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9992C-30DF-0591-7650-022A5A51BD79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FC6C5C9-0BEC-7F29-A9BA-E62FE81BDBB0}"/>
              </a:ext>
            </a:extLst>
          </p:cNvPr>
          <p:cNvSpPr txBox="1"/>
          <p:nvPr/>
        </p:nvSpPr>
        <p:spPr>
          <a:xfrm>
            <a:off x="3543287" y="319397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Supply Management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45F5C8-267B-5260-7C2C-017659DC2E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210" y="1575832"/>
            <a:ext cx="9201912" cy="4792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A5399A-1890-D881-86F3-ABE87C769777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8239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00BDC9-C76B-1B62-38DA-4BBDE8297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78" y="995612"/>
            <a:ext cx="9150750" cy="5411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Settings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3BD8B-5089-6EAE-083F-A3AD12EB45E8}"/>
              </a:ext>
            </a:extLst>
          </p:cNvPr>
          <p:cNvSpPr txBox="1"/>
          <p:nvPr/>
        </p:nvSpPr>
        <p:spPr>
          <a:xfrm>
            <a:off x="3863513" y="2369674"/>
            <a:ext cx="60668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Please setup the warehouse for shipping fee calculation purpose and it allow to setup multiple warehouse. </a:t>
            </a:r>
          </a:p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Do click on save button to capture the settings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53BD50-DB97-4799-9A1D-1FD9EAF3535D}"/>
              </a:ext>
            </a:extLst>
          </p:cNvPr>
          <p:cNvSpPr txBox="1"/>
          <p:nvPr/>
        </p:nvSpPr>
        <p:spPr>
          <a:xfrm>
            <a:off x="6096000" y="3013502"/>
            <a:ext cx="4081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Buyer will pay the shipping fee according this setting here.</a:t>
            </a:r>
          </a:p>
          <a:p>
            <a:endParaRPr lang="en-US" sz="105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Do click on save button to capture the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19A90-0116-E9E4-A6CA-3C7DC7C06EAB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9609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5E2CCC-6599-0975-D703-9208D4CD2E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376" y="1655091"/>
            <a:ext cx="8110417" cy="500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591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Setup Warehouse Address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BF3B1-79B2-22A0-416B-52FC2B2A976D}"/>
              </a:ext>
            </a:extLst>
          </p:cNvPr>
          <p:cNvSpPr txBox="1"/>
          <p:nvPr/>
        </p:nvSpPr>
        <p:spPr>
          <a:xfrm>
            <a:off x="1308878" y="1206500"/>
            <a:ext cx="478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>
                <a:latin typeface="Montserrat" panose="00000500000000000000" pitchFamily="2" charset="0"/>
              </a:rPr>
              <a:t>Fill up the information and click save</a:t>
            </a:r>
          </a:p>
          <a:p>
            <a:pPr marL="342900" indent="-342900">
              <a:buAutoNum type="arabicPeriod"/>
            </a:pPr>
            <a:endParaRPr lang="en-UG">
              <a:latin typeface="Montserrat" panose="000005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C840CB-CB4F-6A0B-4044-0D1FAF0B834F}"/>
              </a:ext>
            </a:extLst>
          </p:cNvPr>
          <p:cNvCxnSpPr>
            <a:cxnSpLocks/>
          </p:cNvCxnSpPr>
          <p:nvPr/>
        </p:nvCxnSpPr>
        <p:spPr>
          <a:xfrm>
            <a:off x="9314957" y="6016616"/>
            <a:ext cx="531081" cy="39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D7960D-02B8-6CEA-EE3E-40D5FA54E0A1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8357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FBBD-1AD9-85C8-3B5F-60E8C167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4D18B2FB-563A-7F46-C7F6-C5E8C62C08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1013316"/>
            <a:ext cx="10647950" cy="5745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A01FE-395C-FB8E-B579-8D415A5DD2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64147-E699-1E52-8A0E-BD4DF49CF4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0BF9C-0682-300F-5E3C-1ADAEF756DD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2DAEA9-FE0D-2598-D1DD-1BB07100103C}"/>
              </a:ext>
            </a:extLst>
          </p:cNvPr>
          <p:cNvSpPr txBox="1"/>
          <p:nvPr/>
        </p:nvSpPr>
        <p:spPr>
          <a:xfrm>
            <a:off x="3543287" y="319397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Settings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E023F-5F13-74C5-0CF7-B29B92B0B757}"/>
              </a:ext>
            </a:extLst>
          </p:cNvPr>
          <p:cNvSpPr txBox="1"/>
          <p:nvPr/>
        </p:nvSpPr>
        <p:spPr>
          <a:xfrm>
            <a:off x="4066032" y="4357670"/>
            <a:ext cx="680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Please do select which are the shipping area that you are cover and click on the save button.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9D546-1DFF-C5CA-0A81-C9BA6D79A60A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1470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EB8C02-5C9E-C2AA-09E7-60113ACF8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41" y="1638013"/>
            <a:ext cx="9654988" cy="4858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41017-1DFD-CEB2-7076-ABEF41089B23}"/>
              </a:ext>
            </a:extLst>
          </p:cNvPr>
          <p:cNvSpPr txBox="1"/>
          <p:nvPr/>
        </p:nvSpPr>
        <p:spPr>
          <a:xfrm>
            <a:off x="1308878" y="12065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1. Click on Product &amp; Listings</a:t>
            </a:r>
          </a:p>
          <a:p>
            <a:pPr marL="342900" indent="-342900">
              <a:buAutoNum type="arabicPeriod"/>
            </a:pPr>
            <a:endParaRPr lang="en-UG" dirty="0">
              <a:latin typeface="Montserrat" panose="000005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E28727-B2AD-EC0F-B17F-02521D59E326}"/>
              </a:ext>
            </a:extLst>
          </p:cNvPr>
          <p:cNvCxnSpPr/>
          <p:nvPr/>
        </p:nvCxnSpPr>
        <p:spPr>
          <a:xfrm flipV="1">
            <a:off x="869576" y="3119718"/>
            <a:ext cx="833718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BDF7B0-94D3-276E-D236-7ECCC6826AD8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5657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336B0-0E03-6582-3E0C-46592407AA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878" y="1614699"/>
            <a:ext cx="10232724" cy="3932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41017-1DFD-CEB2-7076-ABEF41089B23}"/>
              </a:ext>
            </a:extLst>
          </p:cNvPr>
          <p:cNvSpPr txBox="1"/>
          <p:nvPr/>
        </p:nvSpPr>
        <p:spPr>
          <a:xfrm>
            <a:off x="1308878" y="1206500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2. Click on New Product</a:t>
            </a:r>
          </a:p>
          <a:p>
            <a:pPr marL="342900" indent="-342900">
              <a:buAutoNum type="arabicPeriod"/>
            </a:pPr>
            <a:endParaRPr lang="en-UG" dirty="0">
              <a:latin typeface="Montserrat" panose="000005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E28727-B2AD-EC0F-B17F-02521D59E326}"/>
              </a:ext>
            </a:extLst>
          </p:cNvPr>
          <p:cNvCxnSpPr/>
          <p:nvPr/>
        </p:nvCxnSpPr>
        <p:spPr>
          <a:xfrm flipV="1">
            <a:off x="10276039" y="2414837"/>
            <a:ext cx="833718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4CA0B5-A063-6901-F588-4439C1D946E7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815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CCD62B-C967-244B-D51C-2EC3890BF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66" y="1655753"/>
            <a:ext cx="10327035" cy="510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41017-1DFD-CEB2-7076-ABEF41089B23}"/>
              </a:ext>
            </a:extLst>
          </p:cNvPr>
          <p:cNvSpPr txBox="1"/>
          <p:nvPr/>
        </p:nvSpPr>
        <p:spPr>
          <a:xfrm>
            <a:off x="1308878" y="1206500"/>
            <a:ext cx="4003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3. Fill up the product information</a:t>
            </a:r>
          </a:p>
          <a:p>
            <a:pPr marL="342900" indent="-342900">
              <a:buAutoNum type="arabicPeriod"/>
            </a:pPr>
            <a:endParaRPr lang="en-UG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E58B7-E0BA-9E41-F010-0027B520AEDB}"/>
              </a:ext>
            </a:extLst>
          </p:cNvPr>
          <p:cNvSpPr txBox="1"/>
          <p:nvPr/>
        </p:nvSpPr>
        <p:spPr>
          <a:xfrm>
            <a:off x="10053534" y="2404558"/>
            <a:ext cx="2138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Status 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On Sale – ready to sale and allow retailer account to source the SKU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Listing On Hold – SKU is not available to sale in Retailer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Archive – SKU is not longer selling and delete from system</a:t>
            </a:r>
            <a:endParaRPr lang="en-UG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F0E29-0791-10D4-0B03-D7256A409D71}"/>
              </a:ext>
            </a:extLst>
          </p:cNvPr>
          <p:cNvSpPr txBox="1"/>
          <p:nvPr/>
        </p:nvSpPr>
        <p:spPr>
          <a:xfrm>
            <a:off x="6801468" y="4060593"/>
            <a:ext cx="266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E-voucher Listing only and do not convert to physical product after the SKU has created into system</a:t>
            </a:r>
            <a:endParaRPr lang="en-UG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90DF4-8815-204B-2E30-3AB64567519F}"/>
              </a:ext>
            </a:extLst>
          </p:cNvPr>
          <p:cNvSpPr txBox="1"/>
          <p:nvPr/>
        </p:nvSpPr>
        <p:spPr>
          <a:xfrm>
            <a:off x="3082298" y="5651500"/>
            <a:ext cx="4217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ontserrat" panose="00000500000000000000" pitchFamily="2" charset="0"/>
              </a:rPr>
              <a:t>Please select SKU Source under Back-to-Back (S)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D769-C539-BF8D-17AB-E32D7206C794}"/>
              </a:ext>
            </a:extLst>
          </p:cNvPr>
          <p:cNvSpPr txBox="1"/>
          <p:nvPr/>
        </p:nvSpPr>
        <p:spPr>
          <a:xfrm>
            <a:off x="6801468" y="3072565"/>
            <a:ext cx="3119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Image Requirement : 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File type with jpeg, jpg, PNG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File size : less than 1MB each file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1000 x 1000 </a:t>
            </a:r>
            <a:r>
              <a:rPr lang="en-US" sz="1000" dirty="0" err="1">
                <a:solidFill>
                  <a:srgbClr val="FF0000"/>
                </a:solidFill>
                <a:latin typeface="Montserrat" panose="00000500000000000000" pitchFamily="2" charset="0"/>
              </a:rPr>
              <a:t>px</a:t>
            </a: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 size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White background for main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256E4-A6E4-02F5-B6DE-849DB72F31B0}"/>
              </a:ext>
            </a:extLst>
          </p:cNvPr>
          <p:cNvSpPr txBox="1"/>
          <p:nvPr/>
        </p:nvSpPr>
        <p:spPr>
          <a:xfrm>
            <a:off x="2692193" y="2468283"/>
            <a:ext cx="460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Product Name format : 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Within 60 characters 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No Full capital letter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Start with Brand Name + Product Name + Model Number  </a:t>
            </a:r>
            <a:endParaRPr lang="en-UG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B7099-85DB-DABE-1C39-1BCD3498EAA2}"/>
              </a:ext>
            </a:extLst>
          </p:cNvPr>
          <p:cNvSpPr txBox="1"/>
          <p:nvPr/>
        </p:nvSpPr>
        <p:spPr>
          <a:xfrm>
            <a:off x="3179854" y="4207058"/>
            <a:ext cx="2401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ontserrat" panose="00000500000000000000" pitchFamily="2" charset="0"/>
              </a:rPr>
              <a:t>Select the product category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CF864-2B6E-26AB-B8FD-82B9105CA549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978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86F2C3-2164-274F-A484-EBB544194B05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7D425-647F-0A97-316D-5E9D6844E557}"/>
              </a:ext>
            </a:extLst>
          </p:cNvPr>
          <p:cNvSpPr txBox="1"/>
          <p:nvPr/>
        </p:nvSpPr>
        <p:spPr>
          <a:xfrm>
            <a:off x="1308878" y="1206500"/>
            <a:ext cx="887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Login Supplier account via URL : https://supplier.presto.direct/auth/login</a:t>
            </a:r>
          </a:p>
          <a:p>
            <a:pPr marL="342900" indent="-3429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endParaRPr lang="en-UG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675DB-4A88-F8AA-D90B-38982D58DC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438" y="1731869"/>
            <a:ext cx="7925124" cy="49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0A930-EE65-522C-9BEE-B43817B8A6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57" y="1093675"/>
            <a:ext cx="11191151" cy="5444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16B911-3F4A-5513-C7C7-9BF1543EF22F}"/>
              </a:ext>
            </a:extLst>
          </p:cNvPr>
          <p:cNvSpPr txBox="1"/>
          <p:nvPr/>
        </p:nvSpPr>
        <p:spPr>
          <a:xfrm>
            <a:off x="1149504" y="1387488"/>
            <a:ext cx="6324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Montserrat" panose="00000500000000000000" pitchFamily="2" charset="0"/>
              </a:rPr>
              <a:t>Template 1 : </a:t>
            </a:r>
          </a:p>
          <a:p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7 Days Exchange &amp; Return Policy</a:t>
            </a:r>
            <a:b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</a:br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Coverage: This policy covers manufacturing defects only.</a:t>
            </a:r>
            <a:b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</a:br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Duration: The exchange and return period is valid for 7 calendar days from the delivered date.</a:t>
            </a:r>
          </a:p>
          <a:p>
            <a:b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</a:br>
            <a:endParaRPr lang="en-US" sz="9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9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9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Claim Process:</a:t>
            </a:r>
          </a:p>
          <a:p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1. To initiate a claim, please contact Presto Care.</a:t>
            </a:r>
          </a:p>
          <a:p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2. Ensure to provide an unboxing video as proof of the defect.</a:t>
            </a:r>
          </a:p>
          <a:p>
            <a:r>
              <a:rPr lang="en-US" sz="900" dirty="0">
                <a:solidFill>
                  <a:srgbClr val="FF0000"/>
                </a:solidFill>
                <a:latin typeface="Montserrat" panose="00000500000000000000" pitchFamily="2" charset="0"/>
              </a:rPr>
              <a:t>3. Items must be returned in their original packaging.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A5C2F-27C3-CEBC-A609-E732F9A414E2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5663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0E4B-D7BB-038F-8E26-20711715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C7C4D8-2CD1-A38F-48C2-95AE9017A8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DFE4A-3C22-1470-F6D0-0B3A885B0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69DBC-6A04-2BCB-5627-27758A70B206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DADDCB-8C25-7236-1C57-A895F984AD30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4C1AD-B36B-AB3B-1E27-88632A8D63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58" y="1093675"/>
            <a:ext cx="10073126" cy="5515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01BCA8-D23A-6870-C71E-29BEF0502088}"/>
              </a:ext>
            </a:extLst>
          </p:cNvPr>
          <p:cNvSpPr txBox="1"/>
          <p:nvPr/>
        </p:nvSpPr>
        <p:spPr>
          <a:xfrm>
            <a:off x="1118616" y="1466539"/>
            <a:ext cx="742188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Montserrat" panose="00000500000000000000" pitchFamily="2" charset="0"/>
              </a:rPr>
              <a:t>Template 2 : </a:t>
            </a: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Coverage Period: 12-months warranty coverage for manufacturing defects.</a:t>
            </a: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endParaRPr lang="en-US" sz="105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Claim Process: Please contact Presto Care with unboxing video and return with original packaging.</a:t>
            </a:r>
            <a:endParaRPr lang="en-UG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89025-64E7-6CF9-986D-066891E22A24}"/>
              </a:ext>
            </a:extLst>
          </p:cNvPr>
          <p:cNvSpPr txBox="1"/>
          <p:nvPr/>
        </p:nvSpPr>
        <p:spPr>
          <a:xfrm>
            <a:off x="3158513" y="4309412"/>
            <a:ext cx="4378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Click here if you need variant setting for this SKU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0E104-4C84-CF3E-BE51-05109FB09925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1929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6E043-7586-098C-6C39-C18E4F4FB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997E92-4278-11B0-11F0-1A3A90489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955E0-98D2-ACC6-171D-6E2FEA8E4C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94D61-03EB-7435-38EE-3EBE450140CA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E5A9514-7976-23DC-BC6F-218EBFA8AA40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62F7F6-C7D8-C5A6-4797-7B20EE1366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42" y="1536235"/>
            <a:ext cx="10472928" cy="4572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2ECEAB-FBEB-921B-529E-2C335AE053AC}"/>
              </a:ext>
            </a:extLst>
          </p:cNvPr>
          <p:cNvSpPr txBox="1"/>
          <p:nvPr/>
        </p:nvSpPr>
        <p:spPr>
          <a:xfrm>
            <a:off x="7962161" y="2078276"/>
            <a:ext cx="4229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Click Done after you have complete the variant option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CA32D-1801-B468-3E8E-3F6797548A7C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1354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437E-2DDB-F698-B272-B2CD7C43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D684F5-FCA0-87E3-4A74-529CF70B4F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C2FB1-C0F8-77E8-91F8-547EAE0E44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02E7D-3437-611A-D4B0-65E32C93159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9D0FEA-1504-9A67-12D8-61B35EB56717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9F8F8E-DAED-3D3D-C28C-5624E32D48FC}"/>
              </a:ext>
            </a:extLst>
          </p:cNvPr>
          <p:cNvGrpSpPr/>
          <p:nvPr/>
        </p:nvGrpSpPr>
        <p:grpSpPr>
          <a:xfrm>
            <a:off x="0" y="2009731"/>
            <a:ext cx="11841480" cy="3919657"/>
            <a:chOff x="0" y="2009731"/>
            <a:chExt cx="11841480" cy="3919657"/>
          </a:xfrm>
        </p:grpSpPr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25F978C4-9203-2557-E4FC-2E309D25A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09731"/>
              <a:ext cx="10515600" cy="3919657"/>
            </a:xfrm>
            <a:prstGeom prst="rect">
              <a:avLst/>
            </a:prstGeom>
          </p:spPr>
        </p:pic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40B5F51-7C5D-39E6-2088-894F0253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9197" y="4025036"/>
              <a:ext cx="2892283" cy="185658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C586BF-7C89-6126-9BEC-6D6AD82DFAD3}"/>
              </a:ext>
            </a:extLst>
          </p:cNvPr>
          <p:cNvSpPr txBox="1"/>
          <p:nvPr/>
        </p:nvSpPr>
        <p:spPr>
          <a:xfrm>
            <a:off x="9792684" y="533407"/>
            <a:ext cx="22781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Regular Price : Original Price which display for buyer to see, and system will have the Slash features if the RRP is much cheaper than Regular Price.</a:t>
            </a: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RRP : Price that want buyer to make purchase on.</a:t>
            </a: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MSP : Minimum Supplier prices. Please input 1 cent lower than RRP.</a:t>
            </a:r>
          </a:p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Cost : Put RM1.00</a:t>
            </a:r>
          </a:p>
          <a:p>
            <a:endParaRPr lang="en-MY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MY" sz="1000" dirty="0">
                <a:solidFill>
                  <a:srgbClr val="FF0000"/>
                </a:solidFill>
                <a:latin typeface="Montserrat" panose="00000500000000000000" pitchFamily="2" charset="0"/>
              </a:rPr>
              <a:t>Supplier Stock Code : Supplier self SKU Code reference.</a:t>
            </a:r>
            <a:endParaRPr lang="en-UG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0A18E-DD5C-D87D-FE4F-74DBD791693B}"/>
              </a:ext>
            </a:extLst>
          </p:cNvPr>
          <p:cNvSpPr txBox="1"/>
          <p:nvPr/>
        </p:nvSpPr>
        <p:spPr>
          <a:xfrm>
            <a:off x="1308878" y="5441648"/>
            <a:ext cx="1952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Min Quantity is 10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39BBF8-1870-AC33-A82D-C33EA8AAEF19}"/>
              </a:ext>
            </a:extLst>
          </p:cNvPr>
          <p:cNvSpPr txBox="1"/>
          <p:nvPr/>
        </p:nvSpPr>
        <p:spPr>
          <a:xfrm>
            <a:off x="8930500" y="5572453"/>
            <a:ext cx="2960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Montserrat" panose="00000500000000000000" pitchFamily="2" charset="0"/>
              </a:rPr>
              <a:t>Weight (KG) : pls input packaging weight or volumetric weight whichever heavy. The system will calculate shipping fee based on this column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15601-76C6-A0E4-FE80-B0B9B8E45B4B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122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6599-1895-4929-7DEE-7FE454BDD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CA1E9C-B580-64BC-A2FC-11931CF61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27E36-25FE-4945-6B59-AEBF9192A2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0D2CE-0EFC-3D0E-B661-165C1FEFC9FF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90D32DB-4764-3E14-D0DD-D17860C02E37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EAC839-196A-69A6-5B77-021DF56C59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96" y="1271885"/>
            <a:ext cx="10458449" cy="53883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F6B86F-A7CE-7D46-BB2D-8E54B80953F0}"/>
              </a:ext>
            </a:extLst>
          </p:cNvPr>
          <p:cNvSpPr/>
          <p:nvPr/>
        </p:nvSpPr>
        <p:spPr>
          <a:xfrm>
            <a:off x="5619750" y="1619250"/>
            <a:ext cx="342900" cy="371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A2626B-27C7-D7DE-6E88-34F0FD539958}"/>
              </a:ext>
            </a:extLst>
          </p:cNvPr>
          <p:cNvSpPr/>
          <p:nvPr/>
        </p:nvSpPr>
        <p:spPr>
          <a:xfrm>
            <a:off x="5619750" y="5400377"/>
            <a:ext cx="342900" cy="3714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E8DEC-BDB5-E8F3-013C-69D4A38592C0}"/>
              </a:ext>
            </a:extLst>
          </p:cNvPr>
          <p:cNvSpPr txBox="1"/>
          <p:nvPr/>
        </p:nvSpPr>
        <p:spPr>
          <a:xfrm>
            <a:off x="6433187" y="1127436"/>
            <a:ext cx="5763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Description : </a:t>
            </a: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is refer the SKU info in full spec and require information. </a:t>
            </a: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Format should be follow by bullet format as below sample</a:t>
            </a:r>
          </a:p>
          <a:p>
            <a:endParaRPr lang="en-MY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E8EEF-F6BA-7FF9-A6B4-F1E27E7C659F}"/>
              </a:ext>
            </a:extLst>
          </p:cNvPr>
          <p:cNvSpPr txBox="1"/>
          <p:nvPr/>
        </p:nvSpPr>
        <p:spPr>
          <a:xfrm>
            <a:off x="6665819" y="4800213"/>
            <a:ext cx="49451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Short Description : </a:t>
            </a: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Format should be follow by point format as below sample. </a:t>
            </a: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Short highlight of the SKU or features and minimum 3 features.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C66E4-8E1E-8B0E-57A8-B94D0541CF89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6360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80B719-68A8-BAB2-53E1-816E31D853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96" y="904172"/>
            <a:ext cx="10838769" cy="577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Product Listing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10884-D4A7-8D4F-76D1-7BCE13FD39BD}"/>
              </a:ext>
            </a:extLst>
          </p:cNvPr>
          <p:cNvSpPr txBox="1"/>
          <p:nvPr/>
        </p:nvSpPr>
        <p:spPr>
          <a:xfrm>
            <a:off x="2792450" y="3789196"/>
            <a:ext cx="1884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Packaging Dimension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74B80-604F-367B-7C7D-A5951EA75E40}"/>
              </a:ext>
            </a:extLst>
          </p:cNvPr>
          <p:cNvSpPr txBox="1"/>
          <p:nvPr/>
        </p:nvSpPr>
        <p:spPr>
          <a:xfrm>
            <a:off x="5347627" y="6158723"/>
            <a:ext cx="3642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Select this as the logistics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BE4C2-3AB2-B29E-C5B3-1CFCD77CAFE4}"/>
              </a:ext>
            </a:extLst>
          </p:cNvPr>
          <p:cNvSpPr txBox="1"/>
          <p:nvPr/>
        </p:nvSpPr>
        <p:spPr>
          <a:xfrm>
            <a:off x="4319373" y="5643224"/>
            <a:ext cx="6348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Select the warehouse that you want to pick and pack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F9FCC-824E-CECC-C973-80D6A266CA24}"/>
              </a:ext>
            </a:extLst>
          </p:cNvPr>
          <p:cNvSpPr txBox="1"/>
          <p:nvPr/>
        </p:nvSpPr>
        <p:spPr>
          <a:xfrm>
            <a:off x="10341699" y="1338077"/>
            <a:ext cx="1884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Click Publish button once the listing complete.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2A07-DDDD-6E92-892E-5502146EF2B3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0347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C7C33-ABC6-5F3B-F91E-C2C5BCFCD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444C6C-842C-4874-8256-D8158983C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61EBE-2F6B-3AFC-63A2-39FB984ACE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976B-90F4-7F3A-C576-DDA57A20722A}"/>
              </a:ext>
            </a:extLst>
          </p:cNvPr>
          <p:cNvSpPr txBox="1"/>
          <p:nvPr/>
        </p:nvSpPr>
        <p:spPr>
          <a:xfrm>
            <a:off x="1308878" y="310863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Retailer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426FB99-3D77-4048-609E-D2A80BEE2D7B}"/>
              </a:ext>
            </a:extLst>
          </p:cNvPr>
          <p:cNvSpPr txBox="1"/>
          <p:nvPr/>
        </p:nvSpPr>
        <p:spPr>
          <a:xfrm>
            <a:off x="3543287" y="319397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SKU Number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6E317-89EF-E26D-AE05-8BFCA30FB4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6316"/>
            <a:ext cx="12192000" cy="3811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DA5E1-037D-5F6C-8B01-0C58390A7CC6}"/>
              </a:ext>
            </a:extLst>
          </p:cNvPr>
          <p:cNvSpPr txBox="1"/>
          <p:nvPr/>
        </p:nvSpPr>
        <p:spPr>
          <a:xfrm>
            <a:off x="121160" y="5196963"/>
            <a:ext cx="102115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After  new SKU has publish, SKU number can search under Inventory Page. The SKU number copy and paste into Excel cell format under Text format when proposing SKU to Presto.</a:t>
            </a:r>
          </a:p>
          <a:p>
            <a:endParaRPr lang="en-MY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Total :  is referring the selling quantity in platform. </a:t>
            </a:r>
          </a:p>
          <a:p>
            <a:endParaRPr lang="en-MY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Update Stock : you can update the stock quantity for selling purpose and system will reflected within 10 min.</a:t>
            </a:r>
          </a:p>
          <a:p>
            <a:endParaRPr lang="en-MY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3C0F1D0-8A17-F3E3-E65A-CABAB9CE3CBC}"/>
              </a:ext>
            </a:extLst>
          </p:cNvPr>
          <p:cNvSpPr/>
          <p:nvPr/>
        </p:nvSpPr>
        <p:spPr>
          <a:xfrm>
            <a:off x="4544568" y="3941064"/>
            <a:ext cx="18288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5DD67-5190-377C-DF23-9F46D5E5FE29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9461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Bulk SKU on sale / Listing On Hold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E2370-8ECA-0C6E-0008-1BF1B4B58D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44" y="1206500"/>
            <a:ext cx="11283696" cy="442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1FEB2-9538-7245-22B7-077EC4339AF9}"/>
              </a:ext>
            </a:extLst>
          </p:cNvPr>
          <p:cNvSpPr txBox="1"/>
          <p:nvPr/>
        </p:nvSpPr>
        <p:spPr>
          <a:xfrm>
            <a:off x="930393" y="5670072"/>
            <a:ext cx="10211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Under Product &amp; Listing page : Select the SKU and click on Action Button and the system will auto update the SKU status according the requirement. </a:t>
            </a:r>
          </a:p>
          <a:p>
            <a:endParaRPr lang="en-MY" sz="110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1E9C1-3008-E1F8-16FD-713D38D4CCB2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3134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AB86C-6E8B-024F-B602-3774874AC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3CBF7-DC1C-8841-8377-A792A20B60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D0DC2-0B8C-9749-815E-41FE9B21546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BF2B0FA-4EB0-7844-9293-37C3590216A5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35BE8-23EA-9CD2-4EAD-37CD163263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6500"/>
            <a:ext cx="12192000" cy="4269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25800-058D-A732-F53F-05818A7E6509}"/>
              </a:ext>
            </a:extLst>
          </p:cNvPr>
          <p:cNvSpPr txBox="1"/>
          <p:nvPr/>
        </p:nvSpPr>
        <p:spPr>
          <a:xfrm>
            <a:off x="3755136" y="3591595"/>
            <a:ext cx="262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Order SKU info and Quantity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6416C-B7DB-FAF6-6E86-FC746307BE5F}"/>
              </a:ext>
            </a:extLst>
          </p:cNvPr>
          <p:cNvSpPr txBox="1"/>
          <p:nvPr/>
        </p:nvSpPr>
        <p:spPr>
          <a:xfrm>
            <a:off x="9379210" y="3506956"/>
            <a:ext cx="26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Order ID &amp; The order is from which 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2ADD8-EC80-79B8-9095-5C6CADF5334E}"/>
              </a:ext>
            </a:extLst>
          </p:cNvPr>
          <p:cNvSpPr txBox="1"/>
          <p:nvPr/>
        </p:nvSpPr>
        <p:spPr>
          <a:xfrm>
            <a:off x="1127760" y="5642836"/>
            <a:ext cx="54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Click on the manage button to manage the 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CAA8A-8D04-BBB4-6CF2-CDFB4004D879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5005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3B93-9186-242D-5936-285D233F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CC8778-719D-B80D-DE86-C5FE93896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D52C9-5194-B0CC-BC66-B6A4081B2D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D2EC0-1332-C8C0-16C3-D26B5098088C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7089E4-D185-EC75-C807-B44B9CF16197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1DAD7-492A-72AF-2842-E682A070BE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96" y="859671"/>
            <a:ext cx="11139104" cy="5675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CDD20-F2B5-6E30-845C-9790B8899789}"/>
              </a:ext>
            </a:extLst>
          </p:cNvPr>
          <p:cNvSpPr txBox="1"/>
          <p:nvPr/>
        </p:nvSpPr>
        <p:spPr>
          <a:xfrm>
            <a:off x="8354568" y="2177856"/>
            <a:ext cx="262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Order Acceptance Date and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7759A-995B-023A-388C-BAD5E00E2A9A}"/>
              </a:ext>
            </a:extLst>
          </p:cNvPr>
          <p:cNvSpPr txBox="1"/>
          <p:nvPr/>
        </p:nvSpPr>
        <p:spPr>
          <a:xfrm>
            <a:off x="4258570" y="2463677"/>
            <a:ext cx="26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Order ID &amp; The order is from which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F24A2-BAEF-C9A2-9197-3611D972C832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40577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A86D-13C0-B21C-F32D-194BBF3C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354C5-F707-B5EB-E93B-012F50A4FD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B728B-4C9C-4A56-F9ED-EB08C6200E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5A1C9-1123-18FA-C17F-F7C37ECC9C5C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E75E04-9FD6-4274-7DC2-5E3AC55D617B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71F42-4053-CD1A-C658-EF2E1BA7BB3C}"/>
              </a:ext>
            </a:extLst>
          </p:cNvPr>
          <p:cNvSpPr txBox="1"/>
          <p:nvPr/>
        </p:nvSpPr>
        <p:spPr>
          <a:xfrm>
            <a:off x="1308878" y="120650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2. Click on Create account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144083-1E8B-C0C1-7F2B-2ECBE0B3A2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31" y="1646932"/>
            <a:ext cx="7199450" cy="4753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DA5441-C4A8-4B53-11AD-7E58BF99857E}"/>
              </a:ext>
            </a:extLst>
          </p:cNvPr>
          <p:cNvSpPr txBox="1"/>
          <p:nvPr/>
        </p:nvSpPr>
        <p:spPr>
          <a:xfrm>
            <a:off x="9314956" y="2589130"/>
            <a:ext cx="2654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err="1">
                <a:latin typeface="Montserrat" panose="00000500000000000000" pitchFamily="2" charset="0"/>
              </a:rPr>
              <a:t>i</a:t>
            </a:r>
            <a:r>
              <a:rPr lang="en-MY" sz="1400" dirty="0">
                <a:latin typeface="Montserrat" panose="00000500000000000000" pitchFamily="2" charset="0"/>
              </a:rPr>
              <a:t>. Email address : after register and cannot be amend in future</a:t>
            </a:r>
          </a:p>
          <a:p>
            <a:r>
              <a:rPr lang="en-MY" sz="1400" dirty="0">
                <a:latin typeface="Montserrat" panose="00000500000000000000" pitchFamily="2" charset="0"/>
              </a:rPr>
              <a:t>ii. Password : Alphanumeric with 8 character minimum.</a:t>
            </a:r>
          </a:p>
          <a:p>
            <a:r>
              <a:rPr lang="en-MY" sz="1400" dirty="0">
                <a:latin typeface="Montserrat" panose="00000500000000000000" pitchFamily="2" charset="0"/>
              </a:rPr>
              <a:t>iii. Require to click on agree to Term &amp; condition.</a:t>
            </a:r>
          </a:p>
          <a:p>
            <a:r>
              <a:rPr lang="en-MY" sz="1400" dirty="0">
                <a:latin typeface="Montserrat" panose="00000500000000000000" pitchFamily="2" charset="0"/>
              </a:rPr>
              <a:t>iv. Click on Register button</a:t>
            </a:r>
            <a:endParaRPr lang="en-UG" sz="14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36F41-2918-F733-FF58-F05F95B7E68A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6407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3805-AF3E-A6F6-F158-C0F8E87EA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C149FC-0FD5-4E12-2B93-434662610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96" y="883148"/>
            <a:ext cx="10860979" cy="5655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BAD38-CBE1-4CD9-B6C8-D7BB44D4E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F6B9D-18D5-EFD0-777E-654C7AFB06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EECD6C-598A-DDEA-FA77-2683B2D8C242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AFAD012-CCB7-E5EE-4B94-97B34D88BF32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B2525-1DF7-9396-61C2-921131AE7023}"/>
              </a:ext>
            </a:extLst>
          </p:cNvPr>
          <p:cNvSpPr txBox="1"/>
          <p:nvPr/>
        </p:nvSpPr>
        <p:spPr>
          <a:xfrm>
            <a:off x="3468624" y="4948488"/>
            <a:ext cx="262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Purchase SKU order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32138-818D-BAED-BF9F-23E766997FE6}"/>
              </a:ext>
            </a:extLst>
          </p:cNvPr>
          <p:cNvSpPr txBox="1"/>
          <p:nvPr/>
        </p:nvSpPr>
        <p:spPr>
          <a:xfrm>
            <a:off x="3956818" y="2032790"/>
            <a:ext cx="2627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Buyer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14BB8-D4B5-8C8D-5494-EE9CC31C4CBB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2638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EDD5-A17B-B294-6280-7A66D4285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972301-FDE4-3568-00E6-CA6AF68BB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7DF150-D377-A92C-A8AB-6F6B3EE049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A84B9-B44A-19C7-2E35-0E2F0591CB8F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7A53BE-9F8C-70ED-A4D1-7D4E09CE31A3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7EEA3-A224-6037-A2BD-19794874C9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96" y="859671"/>
            <a:ext cx="11139104" cy="5675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1BF87-4AFA-4733-A81F-6AB6BA47239A}"/>
              </a:ext>
            </a:extLst>
          </p:cNvPr>
          <p:cNvSpPr txBox="1"/>
          <p:nvPr/>
        </p:nvSpPr>
        <p:spPr>
          <a:xfrm>
            <a:off x="3810292" y="2583674"/>
            <a:ext cx="7034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chemeClr val="accent5"/>
                </a:solidFill>
                <a:latin typeface="Montserrat" panose="00000500000000000000" pitchFamily="2" charset="0"/>
              </a:rPr>
              <a:t>Click on confirm button after review the order information to process the order fulfilment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0326B-D963-D5A3-E093-3A58E58D4154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8350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E0193-709A-E31D-1C44-5748165E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BFD03-9BD8-1DEF-0378-9BF0EFB7E5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0113"/>
            <a:ext cx="12192000" cy="552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5E7BB-B50B-7328-F32A-FA64A40125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0826F-F932-329D-97DA-BC7B4E0F9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E4976-6FD3-2DE1-D2E6-F6DB965009E4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B3D0F72-7B37-2B22-E369-0D2EB5C43D30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6CC02-573E-D862-23D2-92CE5D64FB03}"/>
              </a:ext>
            </a:extLst>
          </p:cNvPr>
          <p:cNvSpPr txBox="1"/>
          <p:nvPr/>
        </p:nvSpPr>
        <p:spPr>
          <a:xfrm>
            <a:off x="4230916" y="3563351"/>
            <a:ext cx="3660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Input tracking information and click ok button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4DB28-A0B5-5F8B-2583-39718F92196A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9821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6DE-17A9-8E48-19F9-B8141947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350F4-E771-7940-423E-9A986E25F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0113"/>
            <a:ext cx="12192000" cy="552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53296-9B13-A042-C351-AD0D8C27E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E1AE2-1166-1D26-5AFD-147BBBC207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E3A57B-BD7C-B245-A9F8-AE55EDC7A4A7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7783681-3275-D14F-D64F-8A570DBC8ED2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DAC8E-92F1-536A-4FDA-187383B7729D}"/>
              </a:ext>
            </a:extLst>
          </p:cNvPr>
          <p:cNvSpPr txBox="1"/>
          <p:nvPr/>
        </p:nvSpPr>
        <p:spPr>
          <a:xfrm>
            <a:off x="4230916" y="3563351"/>
            <a:ext cx="3660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Input tracking information and click ok button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7EA58-85B1-DBAC-58F3-3D37E130214E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9327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15CA8-B70C-A198-6288-DBB9159A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00D95-3AEA-4003-1F3A-1D8F5A479D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863"/>
            <a:ext cx="10012680" cy="5083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AE548-5729-169F-2853-F857355D66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70BA5-C038-81B6-3EDF-09362064E3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9C631-D783-9C94-5649-60498FA59C25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E118168-3409-0ABC-DDD9-23DBE9FEAFC5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41B1-598C-B5E3-6D0E-67C58D2AC3D7}"/>
              </a:ext>
            </a:extLst>
          </p:cNvPr>
          <p:cNvSpPr txBox="1"/>
          <p:nvPr/>
        </p:nvSpPr>
        <p:spPr>
          <a:xfrm>
            <a:off x="2694724" y="2695874"/>
            <a:ext cx="5525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Click this button if the parcel has ready to ship out. Or else the buyer would not able to see the parcel has shipped with tracking number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A0D4B9-2701-E474-C5B9-561F906CC5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82" y="4483728"/>
            <a:ext cx="4749337" cy="1952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3338E5-AA0B-4F8E-257A-71CAE1426AB7}"/>
              </a:ext>
            </a:extLst>
          </p:cNvPr>
          <p:cNvSpPr txBox="1"/>
          <p:nvPr/>
        </p:nvSpPr>
        <p:spPr>
          <a:xfrm>
            <a:off x="8873020" y="5599693"/>
            <a:ext cx="30416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Tracking number has updated according the input and DO alert Presto if you have input wrong tracking number. Presto need amend the Tracking manually.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5C711-42D2-2896-FA52-E91B254D47C4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3260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D3367-FB58-D873-A8D1-280FA6303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F01BA-E5B7-16E7-A157-AD861FCEC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999"/>
            <a:ext cx="12192000" cy="3296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4BB5B-6143-B354-328B-4B59A113F0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63E7-72F1-6288-ED10-C1816944A5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2CCCA-41FE-EA00-4733-36C52172E32B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627FEC7-7B77-BE06-744F-E08FBEA563D9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F5DAC-F287-4216-C7A6-84A911D06E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6886"/>
            <a:ext cx="12192000" cy="3296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5424E-FC46-A118-A693-CB619251B987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1825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87F5-4F0F-0F42-BB65-60F8D724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B5ACF-FDA2-79DD-79B2-B83BC244B4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2112"/>
            <a:ext cx="12192000" cy="3541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D0C57-5CA5-B9B2-B206-B15DE92F34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01332-E062-3005-AB19-E88D929627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A74BD7-785C-5533-45DC-F5B80724AFDD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AC0F7C5-E489-3C26-87FB-9628210490B5}"/>
              </a:ext>
            </a:extLst>
          </p:cNvPr>
          <p:cNvSpPr txBox="1"/>
          <p:nvPr/>
        </p:nvSpPr>
        <p:spPr>
          <a:xfrm>
            <a:off x="3543287" y="31939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Progress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5DBE8-5BA3-3894-9ED5-5C08B19AF3BB}"/>
              </a:ext>
            </a:extLst>
          </p:cNvPr>
          <p:cNvSpPr txBox="1"/>
          <p:nvPr/>
        </p:nvSpPr>
        <p:spPr>
          <a:xfrm>
            <a:off x="6388900" y="4428505"/>
            <a:ext cx="5525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>
                <a:solidFill>
                  <a:srgbClr val="FF0000"/>
                </a:solidFill>
                <a:latin typeface="Montserrat" panose="00000500000000000000" pitchFamily="2" charset="0"/>
              </a:rPr>
              <a:t>Order status will update to shipping in Progress with tracking number and buyer will received the notification on the tracking number via email.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5F88E-39BF-7480-D3D0-A277CBD854FF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5931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DE1AE-D6E1-4621-266F-C553F8D6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968-5F9A-C2D2-7559-96E24D670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BEB10-F727-D0D7-4F9C-E575D32469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DD91B-2FBF-249F-BA2F-9E5427407700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D3EDE63-BB40-63CB-A500-A2A9DE03F976}"/>
              </a:ext>
            </a:extLst>
          </p:cNvPr>
          <p:cNvSpPr txBox="1"/>
          <p:nvPr/>
        </p:nvSpPr>
        <p:spPr>
          <a:xfrm>
            <a:off x="3543287" y="319397"/>
            <a:ext cx="590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Fulfilment Highlight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4313EC-56A3-BC07-1EF8-BE98A5A45D18}"/>
              </a:ext>
            </a:extLst>
          </p:cNvPr>
          <p:cNvGrpSpPr/>
          <p:nvPr/>
        </p:nvGrpSpPr>
        <p:grpSpPr>
          <a:xfrm>
            <a:off x="1027408" y="904172"/>
            <a:ext cx="9665490" cy="5497051"/>
            <a:chOff x="1283390" y="993173"/>
            <a:chExt cx="9665490" cy="5497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8124FC-88B9-E470-D24F-92BD19BC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390" y="993173"/>
              <a:ext cx="9665490" cy="549705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C35C6E-14FC-4DA7-4565-FE51682951FD}"/>
                </a:ext>
              </a:extLst>
            </p:cNvPr>
            <p:cNvSpPr/>
            <p:nvPr/>
          </p:nvSpPr>
          <p:spPr>
            <a:xfrm>
              <a:off x="6096000" y="3191256"/>
              <a:ext cx="2782824" cy="7040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2F2B3D-D5FB-DF83-2C69-3E2212C984D6}"/>
                </a:ext>
              </a:extLst>
            </p:cNvPr>
            <p:cNvSpPr/>
            <p:nvPr/>
          </p:nvSpPr>
          <p:spPr>
            <a:xfrm>
              <a:off x="1584960" y="4806696"/>
              <a:ext cx="2782824" cy="7040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515BD4-BEAE-07A5-0499-F8E21DD0A94F}"/>
              </a:ext>
            </a:extLst>
          </p:cNvPr>
          <p:cNvSpPr txBox="1"/>
          <p:nvPr/>
        </p:nvSpPr>
        <p:spPr>
          <a:xfrm>
            <a:off x="6013996" y="4717695"/>
            <a:ext cx="5525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>
                <a:solidFill>
                  <a:srgbClr val="FF0000"/>
                </a:solidFill>
                <a:latin typeface="Montserrat" panose="00000500000000000000" pitchFamily="2" charset="0"/>
              </a:rPr>
              <a:t>If you noticed duplicated SKU under same order, please do clarify with Presto Team to confirmed the purchase order and quantity before fulfil the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385D-3441-118D-9055-DFF3C10CEC70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14388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8C3F6-1D07-6220-4B0D-3A5A5B769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232D28-5EC4-DC7D-58C4-30D47A4F4D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309A1-62AA-CEE3-0564-97A1CECF2A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BBCD6-43F3-69C5-EFDA-95A7BCC9A921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BF5A9F5-CBA2-1EAA-8909-1F785D1F0115}"/>
              </a:ext>
            </a:extLst>
          </p:cNvPr>
          <p:cNvSpPr txBox="1"/>
          <p:nvPr/>
        </p:nvSpPr>
        <p:spPr>
          <a:xfrm>
            <a:off x="3543287" y="319397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Purchase Workflow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8BA9D-DC7D-1E86-DE54-3F92018A4E8C}"/>
              </a:ext>
            </a:extLst>
          </p:cNvPr>
          <p:cNvSpPr/>
          <p:nvPr/>
        </p:nvSpPr>
        <p:spPr>
          <a:xfrm>
            <a:off x="678374" y="258470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Create SKU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5D34E7-B1B9-61E8-B8CB-AA3950472E01}"/>
              </a:ext>
            </a:extLst>
          </p:cNvPr>
          <p:cNvCxnSpPr/>
          <p:nvPr/>
        </p:nvCxnSpPr>
        <p:spPr>
          <a:xfrm>
            <a:off x="2980944" y="1426464"/>
            <a:ext cx="0" cy="49286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9DE66-8573-98FA-A0C2-D4A726DC51CB}"/>
              </a:ext>
            </a:extLst>
          </p:cNvPr>
          <p:cNvCxnSpPr/>
          <p:nvPr/>
        </p:nvCxnSpPr>
        <p:spPr>
          <a:xfrm>
            <a:off x="7303008" y="1426464"/>
            <a:ext cx="0" cy="49286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FA8EDC-DA47-36A8-886D-81E764DEA721}"/>
              </a:ext>
            </a:extLst>
          </p:cNvPr>
          <p:cNvSpPr txBox="1"/>
          <p:nvPr/>
        </p:nvSpPr>
        <p:spPr>
          <a:xfrm>
            <a:off x="328996" y="1271858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Supplier Portal</a:t>
            </a:r>
            <a:endParaRPr lang="en-US" sz="2000" dirty="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5F03-7C02-01E7-42A4-BA742A6E54CA}"/>
              </a:ext>
            </a:extLst>
          </p:cNvPr>
          <p:cNvSpPr txBox="1"/>
          <p:nvPr/>
        </p:nvSpPr>
        <p:spPr>
          <a:xfrm>
            <a:off x="4469683" y="126245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Presto</a:t>
            </a:r>
            <a:endParaRPr lang="en-US" sz="2000" dirty="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6B693-D180-A2E0-536B-55B3F6239278}"/>
              </a:ext>
            </a:extLst>
          </p:cNvPr>
          <p:cNvSpPr txBox="1"/>
          <p:nvPr/>
        </p:nvSpPr>
        <p:spPr>
          <a:xfrm>
            <a:off x="8372668" y="1271858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Montserrat" pitchFamily="2" charset="77"/>
              </a:rPr>
              <a:t>Channel Store / Buyer</a:t>
            </a:r>
            <a:endParaRPr lang="en-US" sz="20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CD6BDC-F849-EFAB-4285-BA49CA0463C8}"/>
              </a:ext>
            </a:extLst>
          </p:cNvPr>
          <p:cNvSpPr/>
          <p:nvPr/>
        </p:nvSpPr>
        <p:spPr>
          <a:xfrm>
            <a:off x="4479434" y="176036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Review New SKU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6930B3-0F33-B62B-4528-E8CDF4FECEF9}"/>
              </a:ext>
            </a:extLst>
          </p:cNvPr>
          <p:cNvSpPr/>
          <p:nvPr/>
        </p:nvSpPr>
        <p:spPr>
          <a:xfrm>
            <a:off x="678374" y="1760361"/>
            <a:ext cx="1433486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>
                <a:latin typeface="Montserrat" panose="00000500000000000000" pitchFamily="2" charset="0"/>
              </a:rPr>
              <a:t>Propose with SKU with RRP and Channel Commission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28E21D-F4E2-0361-9A9B-B251FA6C9329}"/>
              </a:ext>
            </a:extLst>
          </p:cNvPr>
          <p:cNvSpPr/>
          <p:nvPr/>
        </p:nvSpPr>
        <p:spPr>
          <a:xfrm>
            <a:off x="3304393" y="258470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Update Supplier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DFE6AB-B005-1B60-896E-0ADDCABF8C3C}"/>
              </a:ext>
            </a:extLst>
          </p:cNvPr>
          <p:cNvSpPr/>
          <p:nvPr/>
        </p:nvSpPr>
        <p:spPr>
          <a:xfrm>
            <a:off x="5666805" y="25847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Setup point ratio in portal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BAE74A-E7FF-62E2-311D-0FAEA49200FC}"/>
              </a:ext>
            </a:extLst>
          </p:cNvPr>
          <p:cNvSpPr/>
          <p:nvPr/>
        </p:nvSpPr>
        <p:spPr>
          <a:xfrm>
            <a:off x="5671968" y="3358897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Source into Channel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003BA0-7657-5312-D2BA-E97904373591}"/>
              </a:ext>
            </a:extLst>
          </p:cNvPr>
          <p:cNvSpPr/>
          <p:nvPr/>
        </p:nvSpPr>
        <p:spPr>
          <a:xfrm>
            <a:off x="690946" y="336774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>
                <a:latin typeface="Montserrat" panose="00000500000000000000" pitchFamily="2" charset="0"/>
              </a:rPr>
              <a:t>Receive Order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AB31277-387B-0351-26D7-881E3B0E1B15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4362139" y="1813612"/>
            <a:ext cx="367142" cy="1175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E4F039-7C72-1E24-58C9-387F60A022E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320601" y="3041904"/>
            <a:ext cx="5163" cy="31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F8FEC46-0A18-BFF9-B73B-7122D00FF589}"/>
              </a:ext>
            </a:extLst>
          </p:cNvPr>
          <p:cNvSpPr/>
          <p:nvPr/>
        </p:nvSpPr>
        <p:spPr>
          <a:xfrm>
            <a:off x="7644191" y="17465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On Sale SKU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6ECCD77-05B2-E5BD-E8BA-A39A8753C6ED}"/>
              </a:ext>
            </a:extLst>
          </p:cNvPr>
          <p:cNvSpPr/>
          <p:nvPr/>
        </p:nvSpPr>
        <p:spPr>
          <a:xfrm>
            <a:off x="9605579" y="4217836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Order Created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D03796-6ADF-CB25-CEED-0239B7386BCA}"/>
              </a:ext>
            </a:extLst>
          </p:cNvPr>
          <p:cNvSpPr/>
          <p:nvPr/>
        </p:nvSpPr>
        <p:spPr>
          <a:xfrm>
            <a:off x="5671968" y="4202000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Accept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1DB06B-FADF-7F4C-C375-7C31D446CFD9}"/>
              </a:ext>
            </a:extLst>
          </p:cNvPr>
          <p:cNvSpPr/>
          <p:nvPr/>
        </p:nvSpPr>
        <p:spPr>
          <a:xfrm>
            <a:off x="690946" y="4217836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Pick &amp; Pack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92C780-109A-5461-4A0B-4F59E5085F0E}"/>
              </a:ext>
            </a:extLst>
          </p:cNvPr>
          <p:cNvCxnSpPr>
            <a:cxnSpLocks/>
            <a:stCxn id="31" idx="3"/>
            <a:endCxn id="72" idx="1"/>
          </p:cNvCxnSpPr>
          <p:nvPr/>
        </p:nvCxnSpPr>
        <p:spPr>
          <a:xfrm>
            <a:off x="8951783" y="1975104"/>
            <a:ext cx="653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6F9987-9CB6-C7FC-1035-7CE7612D3032}"/>
              </a:ext>
            </a:extLst>
          </p:cNvPr>
          <p:cNvCxnSpPr>
            <a:stCxn id="32" idx="1"/>
            <a:endCxn id="33" idx="3"/>
          </p:cNvCxnSpPr>
          <p:nvPr/>
        </p:nvCxnSpPr>
        <p:spPr>
          <a:xfrm flipH="1" flipV="1">
            <a:off x="6979560" y="4430600"/>
            <a:ext cx="2626019" cy="1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AC8C489-253B-C3DC-2608-B3881C8B1C7B}"/>
              </a:ext>
            </a:extLst>
          </p:cNvPr>
          <p:cNvCxnSpPr>
            <a:stCxn id="33" idx="1"/>
            <a:endCxn id="17" idx="3"/>
          </p:cNvCxnSpPr>
          <p:nvPr/>
        </p:nvCxnSpPr>
        <p:spPr>
          <a:xfrm rot="10800000">
            <a:off x="1998538" y="3596344"/>
            <a:ext cx="3673430" cy="8342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64F45DD-FD62-E203-9583-2863A68444D8}"/>
              </a:ext>
            </a:extLst>
          </p:cNvPr>
          <p:cNvSpPr/>
          <p:nvPr/>
        </p:nvSpPr>
        <p:spPr>
          <a:xfrm>
            <a:off x="690946" y="5076477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Update Tracking No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6C4DF6-5326-8163-BD3C-074D752C7086}"/>
              </a:ext>
            </a:extLst>
          </p:cNvPr>
          <p:cNvCxnSpPr>
            <a:stCxn id="17" idx="2"/>
            <a:endCxn id="34" idx="0"/>
          </p:cNvCxnSpPr>
          <p:nvPr/>
        </p:nvCxnSpPr>
        <p:spPr>
          <a:xfrm>
            <a:off x="1344742" y="3824943"/>
            <a:ext cx="0" cy="39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A0F2C4-6C4C-2147-D430-CDB044E5F3CB}"/>
              </a:ext>
            </a:extLst>
          </p:cNvPr>
          <p:cNvCxnSpPr>
            <a:stCxn id="34" idx="2"/>
            <a:endCxn id="51" idx="0"/>
          </p:cNvCxnSpPr>
          <p:nvPr/>
        </p:nvCxnSpPr>
        <p:spPr>
          <a:xfrm>
            <a:off x="1344742" y="4675036"/>
            <a:ext cx="0" cy="40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9BBC0EF-5D16-4F12-E932-C2464A07F5F7}"/>
              </a:ext>
            </a:extLst>
          </p:cNvPr>
          <p:cNvSpPr/>
          <p:nvPr/>
        </p:nvSpPr>
        <p:spPr>
          <a:xfrm>
            <a:off x="7644191" y="5076477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Receive email for Tracking no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91FE42C-5C36-9AD3-04FE-05EA3234F97E}"/>
              </a:ext>
            </a:extLst>
          </p:cNvPr>
          <p:cNvCxnSpPr>
            <a:stCxn id="51" idx="3"/>
            <a:endCxn id="56" idx="1"/>
          </p:cNvCxnSpPr>
          <p:nvPr/>
        </p:nvCxnSpPr>
        <p:spPr>
          <a:xfrm>
            <a:off x="1998538" y="5305077"/>
            <a:ext cx="5645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6A36ABE-B095-DD3F-0CE8-FD560823F39F}"/>
              </a:ext>
            </a:extLst>
          </p:cNvPr>
          <p:cNvSpPr/>
          <p:nvPr/>
        </p:nvSpPr>
        <p:spPr>
          <a:xfrm>
            <a:off x="7644191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Received Parcel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44A22D9-F77F-636E-3D48-DD8DD48CB897}"/>
              </a:ext>
            </a:extLst>
          </p:cNvPr>
          <p:cNvSpPr/>
          <p:nvPr/>
        </p:nvSpPr>
        <p:spPr>
          <a:xfrm>
            <a:off x="5720630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Order Completed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822A327-E155-DF29-B883-4E2C6D88F42A}"/>
              </a:ext>
            </a:extLst>
          </p:cNvPr>
          <p:cNvSpPr/>
          <p:nvPr/>
        </p:nvSpPr>
        <p:spPr>
          <a:xfrm>
            <a:off x="3130104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Settlement 30 days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2921120-D668-1D3A-A134-741296E09FBA}"/>
              </a:ext>
            </a:extLst>
          </p:cNvPr>
          <p:cNvSpPr/>
          <p:nvPr/>
        </p:nvSpPr>
        <p:spPr>
          <a:xfrm>
            <a:off x="737624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Receive Payment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88BF706-8D88-8A37-951A-4FFFAF836D78}"/>
              </a:ext>
            </a:extLst>
          </p:cNvPr>
          <p:cNvCxnSpPr>
            <a:stCxn id="56" idx="2"/>
            <a:endCxn id="59" idx="0"/>
          </p:cNvCxnSpPr>
          <p:nvPr/>
        </p:nvCxnSpPr>
        <p:spPr>
          <a:xfrm>
            <a:off x="8297987" y="5533677"/>
            <a:ext cx="0" cy="34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2CD716E-A781-761D-61BD-0FB24BD91C45}"/>
              </a:ext>
            </a:extLst>
          </p:cNvPr>
          <p:cNvCxnSpPr>
            <a:stCxn id="59" idx="1"/>
            <a:endCxn id="60" idx="3"/>
          </p:cNvCxnSpPr>
          <p:nvPr/>
        </p:nvCxnSpPr>
        <p:spPr>
          <a:xfrm flipH="1">
            <a:off x="7028222" y="6112051"/>
            <a:ext cx="615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EA979E3-2F0C-F872-AD5C-5AE45323C9D4}"/>
              </a:ext>
            </a:extLst>
          </p:cNvPr>
          <p:cNvCxnSpPr>
            <a:stCxn id="60" idx="1"/>
            <a:endCxn id="61" idx="3"/>
          </p:cNvCxnSpPr>
          <p:nvPr/>
        </p:nvCxnSpPr>
        <p:spPr>
          <a:xfrm flipH="1">
            <a:off x="4437696" y="6112051"/>
            <a:ext cx="1282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18797E-D548-D653-0640-4732F0CE7045}"/>
              </a:ext>
            </a:extLst>
          </p:cNvPr>
          <p:cNvCxnSpPr>
            <a:stCxn id="61" idx="1"/>
            <a:endCxn id="62" idx="3"/>
          </p:cNvCxnSpPr>
          <p:nvPr/>
        </p:nvCxnSpPr>
        <p:spPr>
          <a:xfrm flipH="1">
            <a:off x="2045216" y="6112051"/>
            <a:ext cx="1084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7297C09-709B-7C79-055D-4D3D7F3F61A7}"/>
              </a:ext>
            </a:extLst>
          </p:cNvPr>
          <p:cNvSpPr/>
          <p:nvPr/>
        </p:nvSpPr>
        <p:spPr>
          <a:xfrm>
            <a:off x="9605579" y="17465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Buyer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591434D-473A-427F-AE93-9C99B588E587}"/>
              </a:ext>
            </a:extLst>
          </p:cNvPr>
          <p:cNvSpPr/>
          <p:nvPr/>
        </p:nvSpPr>
        <p:spPr>
          <a:xfrm>
            <a:off x="9605579" y="258470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Browse &amp; Add to Cart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97130A9-AD7A-B3AB-62F7-5A65CCC1B1F6}"/>
              </a:ext>
            </a:extLst>
          </p:cNvPr>
          <p:cNvSpPr/>
          <p:nvPr/>
        </p:nvSpPr>
        <p:spPr>
          <a:xfrm>
            <a:off x="9605579" y="336774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Checkout &amp; Payment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D65A45-DF69-6557-D4A2-129E1451E1A6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>
            <a:off x="10259375" y="2203704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C88115F-C2A5-6E23-F886-CBE9B65E8C87}"/>
              </a:ext>
            </a:extLst>
          </p:cNvPr>
          <p:cNvCxnSpPr>
            <a:stCxn id="73" idx="2"/>
            <a:endCxn id="74" idx="0"/>
          </p:cNvCxnSpPr>
          <p:nvPr/>
        </p:nvCxnSpPr>
        <p:spPr>
          <a:xfrm>
            <a:off x="10259375" y="3041903"/>
            <a:ext cx="0" cy="32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AA32ED5-7309-FEA1-EABC-3D6797D57473}"/>
              </a:ext>
            </a:extLst>
          </p:cNvPr>
          <p:cNvCxnSpPr>
            <a:stCxn id="74" idx="2"/>
            <a:endCxn id="32" idx="0"/>
          </p:cNvCxnSpPr>
          <p:nvPr/>
        </p:nvCxnSpPr>
        <p:spPr>
          <a:xfrm>
            <a:off x="10259375" y="3824944"/>
            <a:ext cx="0" cy="39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1FA559F-19F8-B968-2DA4-B0E4B6EF865A}"/>
              </a:ext>
            </a:extLst>
          </p:cNvPr>
          <p:cNvCxnSpPr>
            <a:stCxn id="16" idx="3"/>
            <a:endCxn id="31" idx="1"/>
          </p:cNvCxnSpPr>
          <p:nvPr/>
        </p:nvCxnSpPr>
        <p:spPr>
          <a:xfrm flipV="1">
            <a:off x="6979560" y="1975104"/>
            <a:ext cx="664631" cy="1612393"/>
          </a:xfrm>
          <a:prstGeom prst="bentConnector3">
            <a:avLst>
              <a:gd name="adj1" fmla="val 22484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ECF4F4-994D-CE3A-2BAF-62037FFE52C3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2111860" y="1988961"/>
            <a:ext cx="2367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2ACF1C-37F6-1CC1-1EC4-B95B54A66D40}"/>
              </a:ext>
            </a:extLst>
          </p:cNvPr>
          <p:cNvCxnSpPr>
            <a:stCxn id="14" idx="1"/>
            <a:endCxn id="3" idx="3"/>
          </p:cNvCxnSpPr>
          <p:nvPr/>
        </p:nvCxnSpPr>
        <p:spPr>
          <a:xfrm flipH="1">
            <a:off x="1985966" y="2813303"/>
            <a:ext cx="1318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FDF6304-5DD2-392D-9AE3-995563482C60}"/>
              </a:ext>
            </a:extLst>
          </p:cNvPr>
          <p:cNvCxnSpPr>
            <a:stCxn id="3" idx="2"/>
            <a:endCxn id="15" idx="1"/>
          </p:cNvCxnSpPr>
          <p:nvPr/>
        </p:nvCxnSpPr>
        <p:spPr>
          <a:xfrm rot="5400000" flipH="1" flipV="1">
            <a:off x="3385187" y="760286"/>
            <a:ext cx="228599" cy="4334635"/>
          </a:xfrm>
          <a:prstGeom prst="bentConnector4">
            <a:avLst>
              <a:gd name="adj1" fmla="val -100000"/>
              <a:gd name="adj2" fmla="val 847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7F27B9-2689-6F17-A603-98F848648010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4913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F86C3-A14A-37FC-307F-2D7A012F2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F99A15-579B-3034-7A9E-D4B9F6A8BF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8170C-51D6-255A-F8E2-6F40403A12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8674C-B49D-8212-AAA8-62FAAABFD2B9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3EEA901-2D04-BB60-6C8B-40ED21E85400}"/>
              </a:ext>
            </a:extLst>
          </p:cNvPr>
          <p:cNvSpPr txBox="1"/>
          <p:nvPr/>
        </p:nvSpPr>
        <p:spPr>
          <a:xfrm>
            <a:off x="3543287" y="319397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Order Cancellation Workflow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257891-8116-7137-E5F4-7D19D32FAB10}"/>
              </a:ext>
            </a:extLst>
          </p:cNvPr>
          <p:cNvCxnSpPr/>
          <p:nvPr/>
        </p:nvCxnSpPr>
        <p:spPr>
          <a:xfrm>
            <a:off x="2980944" y="1426464"/>
            <a:ext cx="0" cy="49286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0A83C-5F5C-75F5-EE88-BDED44C7EE28}"/>
              </a:ext>
            </a:extLst>
          </p:cNvPr>
          <p:cNvCxnSpPr/>
          <p:nvPr/>
        </p:nvCxnSpPr>
        <p:spPr>
          <a:xfrm>
            <a:off x="7303008" y="1426464"/>
            <a:ext cx="0" cy="49286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CA2AA4-6FA8-A6A5-E36F-5684ABCCF91E}"/>
              </a:ext>
            </a:extLst>
          </p:cNvPr>
          <p:cNvSpPr txBox="1"/>
          <p:nvPr/>
        </p:nvSpPr>
        <p:spPr>
          <a:xfrm>
            <a:off x="328996" y="1271858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Montserrat" pitchFamily="2" charset="77"/>
              </a:rPr>
              <a:t>Supplier Portal</a:t>
            </a:r>
            <a:endParaRPr lang="en-US" sz="20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2CFF0-1483-3B32-1561-CF4D2171782D}"/>
              </a:ext>
            </a:extLst>
          </p:cNvPr>
          <p:cNvSpPr txBox="1"/>
          <p:nvPr/>
        </p:nvSpPr>
        <p:spPr>
          <a:xfrm>
            <a:off x="4384334" y="1271858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Montserrat" pitchFamily="2" charset="77"/>
              </a:rPr>
              <a:t>Presto</a:t>
            </a:r>
            <a:endParaRPr lang="en-US" sz="20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A025C-164B-3B84-8345-45C43F260ABE}"/>
              </a:ext>
            </a:extLst>
          </p:cNvPr>
          <p:cNvSpPr txBox="1"/>
          <p:nvPr/>
        </p:nvSpPr>
        <p:spPr>
          <a:xfrm>
            <a:off x="8372668" y="1271858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Montserrat" pitchFamily="2" charset="77"/>
              </a:rPr>
              <a:t>Channel Store / Buyer</a:t>
            </a:r>
            <a:endParaRPr lang="en-US" sz="20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5B0514-A74D-A57A-04C8-CCC52D3D4E75}"/>
              </a:ext>
            </a:extLst>
          </p:cNvPr>
          <p:cNvSpPr/>
          <p:nvPr/>
        </p:nvSpPr>
        <p:spPr>
          <a:xfrm>
            <a:off x="4479434" y="176036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Review New SKU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194369-AAD0-3C78-3DDB-F6848435D7C6}"/>
              </a:ext>
            </a:extLst>
          </p:cNvPr>
          <p:cNvSpPr/>
          <p:nvPr/>
        </p:nvSpPr>
        <p:spPr>
          <a:xfrm>
            <a:off x="3130103" y="25847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Update Supplier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55EA70-C096-0BDB-FA2B-9D2FC80B71DD}"/>
              </a:ext>
            </a:extLst>
          </p:cNvPr>
          <p:cNvSpPr/>
          <p:nvPr/>
        </p:nvSpPr>
        <p:spPr>
          <a:xfrm>
            <a:off x="5666805" y="25847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Setup point ratio in portal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4A7E1B-2CA0-8A22-089E-4F0EFC85D651}"/>
              </a:ext>
            </a:extLst>
          </p:cNvPr>
          <p:cNvSpPr/>
          <p:nvPr/>
        </p:nvSpPr>
        <p:spPr>
          <a:xfrm>
            <a:off x="5671968" y="3358897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Source into Channel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B18491-B17A-1F19-172B-BC44E7BC6E31}"/>
              </a:ext>
            </a:extLst>
          </p:cNvPr>
          <p:cNvSpPr/>
          <p:nvPr/>
        </p:nvSpPr>
        <p:spPr>
          <a:xfrm>
            <a:off x="690946" y="336774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>
                <a:latin typeface="Montserrat" panose="00000500000000000000" pitchFamily="2" charset="0"/>
              </a:rPr>
              <a:t>Receive Order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AD1CCEB-9F2F-2160-023D-348FF3D9F60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4274994" y="1726467"/>
            <a:ext cx="367143" cy="1349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D9F57C8-2A45-8142-CC45-782DA9EC7DD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5543344" y="1807446"/>
            <a:ext cx="367143" cy="1187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0EA9D5-8D85-6E12-D29E-DF6AD920FB3A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320601" y="3041904"/>
            <a:ext cx="5163" cy="31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1959E9-0ABF-14A7-3DEE-35FC4C90499C}"/>
              </a:ext>
            </a:extLst>
          </p:cNvPr>
          <p:cNvSpPr/>
          <p:nvPr/>
        </p:nvSpPr>
        <p:spPr>
          <a:xfrm>
            <a:off x="7644191" y="17465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On Sale SKU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0FC352-FEAE-3F71-9AA8-56DAC16D4509}"/>
              </a:ext>
            </a:extLst>
          </p:cNvPr>
          <p:cNvSpPr/>
          <p:nvPr/>
        </p:nvSpPr>
        <p:spPr>
          <a:xfrm>
            <a:off x="9605579" y="4040905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Order Created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A81D805-26A5-F10B-85ED-D72169134064}"/>
              </a:ext>
            </a:extLst>
          </p:cNvPr>
          <p:cNvSpPr/>
          <p:nvPr/>
        </p:nvSpPr>
        <p:spPr>
          <a:xfrm>
            <a:off x="5654234" y="40409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Accept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8DFD33-1D05-1189-16E8-31636DC6A3B6}"/>
              </a:ext>
            </a:extLst>
          </p:cNvPr>
          <p:cNvSpPr/>
          <p:nvPr/>
        </p:nvSpPr>
        <p:spPr>
          <a:xfrm>
            <a:off x="690946" y="4217836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>
                <a:latin typeface="Montserrat" panose="00000500000000000000" pitchFamily="2" charset="0"/>
              </a:rPr>
              <a:t>Raise Cancellation request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07E03E-A269-E574-99FE-36E0D5043964}"/>
              </a:ext>
            </a:extLst>
          </p:cNvPr>
          <p:cNvCxnSpPr>
            <a:cxnSpLocks/>
            <a:stCxn id="31" idx="3"/>
            <a:endCxn id="72" idx="1"/>
          </p:cNvCxnSpPr>
          <p:nvPr/>
        </p:nvCxnSpPr>
        <p:spPr>
          <a:xfrm>
            <a:off x="8951783" y="1975104"/>
            <a:ext cx="653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3C18FC-4DED-3E4E-3E62-7780B49C6D46}"/>
              </a:ext>
            </a:extLst>
          </p:cNvPr>
          <p:cNvCxnSpPr>
            <a:stCxn id="32" idx="1"/>
            <a:endCxn id="33" idx="3"/>
          </p:cNvCxnSpPr>
          <p:nvPr/>
        </p:nvCxnSpPr>
        <p:spPr>
          <a:xfrm flipH="1" flipV="1">
            <a:off x="6961826" y="4269504"/>
            <a:ext cx="264375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F8C7E77-27E2-28A3-8F13-94CC6A3C0AF6}"/>
              </a:ext>
            </a:extLst>
          </p:cNvPr>
          <p:cNvCxnSpPr>
            <a:stCxn id="33" idx="1"/>
            <a:endCxn id="17" idx="3"/>
          </p:cNvCxnSpPr>
          <p:nvPr/>
        </p:nvCxnSpPr>
        <p:spPr>
          <a:xfrm rot="10800000">
            <a:off x="1998538" y="3596344"/>
            <a:ext cx="3655696" cy="673161"/>
          </a:xfrm>
          <a:prstGeom prst="bentConnector3">
            <a:avLst>
              <a:gd name="adj1" fmla="val 182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E9F2E6-A625-2655-5004-021D3794256E}"/>
              </a:ext>
            </a:extLst>
          </p:cNvPr>
          <p:cNvSpPr/>
          <p:nvPr/>
        </p:nvSpPr>
        <p:spPr>
          <a:xfrm>
            <a:off x="690946" y="493634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>
                <a:latin typeface="Montserrat" panose="00000500000000000000" pitchFamily="2" charset="0"/>
              </a:rPr>
              <a:t>Order will update as Closed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A266559-CDA0-1EF6-BF6E-311E8EE8DDB3}"/>
              </a:ext>
            </a:extLst>
          </p:cNvPr>
          <p:cNvCxnSpPr>
            <a:stCxn id="17" idx="2"/>
            <a:endCxn id="34" idx="0"/>
          </p:cNvCxnSpPr>
          <p:nvPr/>
        </p:nvCxnSpPr>
        <p:spPr>
          <a:xfrm>
            <a:off x="1344742" y="3824943"/>
            <a:ext cx="0" cy="39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A3E629-FDD7-7D0F-0811-15F1636A9241}"/>
              </a:ext>
            </a:extLst>
          </p:cNvPr>
          <p:cNvSpPr/>
          <p:nvPr/>
        </p:nvSpPr>
        <p:spPr>
          <a:xfrm>
            <a:off x="7644191" y="493634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Update buyer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420525D-1936-F1BC-FF56-FDFE95305322}"/>
              </a:ext>
            </a:extLst>
          </p:cNvPr>
          <p:cNvSpPr/>
          <p:nvPr/>
        </p:nvSpPr>
        <p:spPr>
          <a:xfrm>
            <a:off x="7644191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Agree and cancelled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1635A16-4060-8166-64BE-472730DB547C}"/>
              </a:ext>
            </a:extLst>
          </p:cNvPr>
          <p:cNvSpPr/>
          <p:nvPr/>
        </p:nvSpPr>
        <p:spPr>
          <a:xfrm>
            <a:off x="4637452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Proceed Cancellation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F8FDA6-8C75-7F8D-4AFB-BC3F85307428}"/>
              </a:ext>
            </a:extLst>
          </p:cNvPr>
          <p:cNvSpPr/>
          <p:nvPr/>
        </p:nvSpPr>
        <p:spPr>
          <a:xfrm>
            <a:off x="690946" y="588345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Closed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D01E144-6611-E31A-FCC1-0C000FCBD4B1}"/>
              </a:ext>
            </a:extLst>
          </p:cNvPr>
          <p:cNvCxnSpPr>
            <a:stCxn id="56" idx="2"/>
            <a:endCxn id="59" idx="0"/>
          </p:cNvCxnSpPr>
          <p:nvPr/>
        </p:nvCxnSpPr>
        <p:spPr>
          <a:xfrm>
            <a:off x="8297987" y="5393544"/>
            <a:ext cx="0" cy="48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6C3715E-1B3C-9408-9E6E-5B6CA6D6A039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>
            <a:off x="1344742" y="5393544"/>
            <a:ext cx="0" cy="48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1D7259A-E622-C1B9-858C-1E2110E3B0A8}"/>
              </a:ext>
            </a:extLst>
          </p:cNvPr>
          <p:cNvSpPr/>
          <p:nvPr/>
        </p:nvSpPr>
        <p:spPr>
          <a:xfrm>
            <a:off x="9605579" y="174650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Buyer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BADA36-0F6D-46FC-E607-7F52D74FC642}"/>
              </a:ext>
            </a:extLst>
          </p:cNvPr>
          <p:cNvSpPr/>
          <p:nvPr/>
        </p:nvSpPr>
        <p:spPr>
          <a:xfrm>
            <a:off x="9605579" y="258470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Browse &amp; Add to Cart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E9F4943-70B1-053E-4D3E-44720FDE9CD3}"/>
              </a:ext>
            </a:extLst>
          </p:cNvPr>
          <p:cNvSpPr/>
          <p:nvPr/>
        </p:nvSpPr>
        <p:spPr>
          <a:xfrm>
            <a:off x="9605579" y="3367744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Checkout &amp; Payment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EE4789C-A44F-9188-A299-27FDA60F5C83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>
            <a:off x="10259375" y="2203704"/>
            <a:ext cx="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15CE6F7-ECC4-9C50-C934-2C4A4A943BF9}"/>
              </a:ext>
            </a:extLst>
          </p:cNvPr>
          <p:cNvCxnSpPr>
            <a:stCxn id="73" idx="2"/>
            <a:endCxn id="74" idx="0"/>
          </p:cNvCxnSpPr>
          <p:nvPr/>
        </p:nvCxnSpPr>
        <p:spPr>
          <a:xfrm>
            <a:off x="10259375" y="3041903"/>
            <a:ext cx="0" cy="32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881BE3E-84E0-E6C5-8ACA-BBB1D0372BAD}"/>
              </a:ext>
            </a:extLst>
          </p:cNvPr>
          <p:cNvCxnSpPr>
            <a:stCxn id="74" idx="2"/>
            <a:endCxn id="32" idx="0"/>
          </p:cNvCxnSpPr>
          <p:nvPr/>
        </p:nvCxnSpPr>
        <p:spPr>
          <a:xfrm>
            <a:off x="10259375" y="3824944"/>
            <a:ext cx="0" cy="215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611739-96E1-2405-DE9E-B8DF376212CD}"/>
              </a:ext>
            </a:extLst>
          </p:cNvPr>
          <p:cNvSpPr/>
          <p:nvPr/>
        </p:nvSpPr>
        <p:spPr>
          <a:xfrm>
            <a:off x="4629719" y="5001205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 dirty="0">
                <a:latin typeface="Montserrat" panose="00000500000000000000" pitchFamily="2" charset="0"/>
              </a:rPr>
              <a:t>Customer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15D641D-79AA-276D-E260-771438AC09B4}"/>
              </a:ext>
            </a:extLst>
          </p:cNvPr>
          <p:cNvCxnSpPr>
            <a:cxnSpLocks/>
            <a:stCxn id="34" idx="3"/>
            <a:endCxn id="18" idx="1"/>
          </p:cNvCxnSpPr>
          <p:nvPr/>
        </p:nvCxnSpPr>
        <p:spPr>
          <a:xfrm>
            <a:off x="1998538" y="4446436"/>
            <a:ext cx="2631181" cy="783369"/>
          </a:xfrm>
          <a:prstGeom prst="bentConnector3">
            <a:avLst>
              <a:gd name="adj1" fmla="val 718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5F99EF7C-B553-8D90-579F-AA109A967679}"/>
              </a:ext>
            </a:extLst>
          </p:cNvPr>
          <p:cNvCxnSpPr>
            <a:stCxn id="60" idx="1"/>
            <a:endCxn id="51" idx="3"/>
          </p:cNvCxnSpPr>
          <p:nvPr/>
        </p:nvCxnSpPr>
        <p:spPr>
          <a:xfrm rot="10800000">
            <a:off x="1998538" y="5164945"/>
            <a:ext cx="2638914" cy="9471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E286E31-4CF5-5B07-7235-C5EC18F1F3AB}"/>
              </a:ext>
            </a:extLst>
          </p:cNvPr>
          <p:cNvCxnSpPr>
            <a:stCxn id="18" idx="0"/>
            <a:endCxn id="56" idx="0"/>
          </p:cNvCxnSpPr>
          <p:nvPr/>
        </p:nvCxnSpPr>
        <p:spPr>
          <a:xfrm rot="5400000" flipH="1" flipV="1">
            <a:off x="6758321" y="3461539"/>
            <a:ext cx="64861" cy="3014472"/>
          </a:xfrm>
          <a:prstGeom prst="bentConnector3">
            <a:avLst>
              <a:gd name="adj1" fmla="val 4524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24487BC-835E-FD41-4405-043D9A2A761F}"/>
              </a:ext>
            </a:extLst>
          </p:cNvPr>
          <p:cNvCxnSpPr>
            <a:stCxn id="59" idx="1"/>
            <a:endCxn id="18" idx="3"/>
          </p:cNvCxnSpPr>
          <p:nvPr/>
        </p:nvCxnSpPr>
        <p:spPr>
          <a:xfrm rot="10800000">
            <a:off x="5937311" y="5229805"/>
            <a:ext cx="1706880" cy="8822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1754C3B-6205-FEE0-A36B-C06FD9AEAE5D}"/>
              </a:ext>
            </a:extLst>
          </p:cNvPr>
          <p:cNvCxnSpPr>
            <a:stCxn id="18" idx="2"/>
            <a:endCxn id="60" idx="0"/>
          </p:cNvCxnSpPr>
          <p:nvPr/>
        </p:nvCxnSpPr>
        <p:spPr>
          <a:xfrm>
            <a:off x="5283515" y="5458405"/>
            <a:ext cx="7733" cy="42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43A6C7E-B44D-E4CC-DDE7-E6A81A248D27}"/>
              </a:ext>
            </a:extLst>
          </p:cNvPr>
          <p:cNvCxnSpPr>
            <a:stCxn id="16" idx="3"/>
            <a:endCxn id="31" idx="1"/>
          </p:cNvCxnSpPr>
          <p:nvPr/>
        </p:nvCxnSpPr>
        <p:spPr>
          <a:xfrm flipV="1">
            <a:off x="6979560" y="1975104"/>
            <a:ext cx="664631" cy="1612393"/>
          </a:xfrm>
          <a:prstGeom prst="bentConnector3">
            <a:avLst>
              <a:gd name="adj1" fmla="val 21108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9F66DF-527D-8C00-111D-D4D288C6BB94}"/>
              </a:ext>
            </a:extLst>
          </p:cNvPr>
          <p:cNvSpPr/>
          <p:nvPr/>
        </p:nvSpPr>
        <p:spPr>
          <a:xfrm>
            <a:off x="678374" y="2584703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50">
                <a:latin typeface="Montserrat" panose="00000500000000000000" pitchFamily="2" charset="0"/>
              </a:rPr>
              <a:t>Create SKU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D45AD55-7D3E-6355-D207-6DC9779EF895}"/>
              </a:ext>
            </a:extLst>
          </p:cNvPr>
          <p:cNvSpPr/>
          <p:nvPr/>
        </p:nvSpPr>
        <p:spPr>
          <a:xfrm>
            <a:off x="678374" y="1760361"/>
            <a:ext cx="1307592" cy="4572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800" dirty="0">
                <a:latin typeface="Montserrat" panose="00000500000000000000" pitchFamily="2" charset="0"/>
              </a:rPr>
              <a:t>Propose with SKU with RRP and Channel </a:t>
            </a:r>
            <a:r>
              <a:rPr lang="en-MY" sz="800" dirty="0" err="1">
                <a:latin typeface="Montserrat" panose="00000500000000000000" pitchFamily="2" charset="0"/>
              </a:rPr>
              <a:t>Commision</a:t>
            </a:r>
            <a:endParaRPr lang="en-MY" sz="800" dirty="0">
              <a:latin typeface="Montserrat" panose="00000500000000000000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E9965C-A763-71EF-D85A-B1FA4DFF718E}"/>
              </a:ext>
            </a:extLst>
          </p:cNvPr>
          <p:cNvCxnSpPr/>
          <p:nvPr/>
        </p:nvCxnSpPr>
        <p:spPr>
          <a:xfrm>
            <a:off x="1985966" y="1988961"/>
            <a:ext cx="2493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EED742-9E4D-1F5F-0CDD-4CC0DB7F9DC9}"/>
              </a:ext>
            </a:extLst>
          </p:cNvPr>
          <p:cNvCxnSpPr/>
          <p:nvPr/>
        </p:nvCxnSpPr>
        <p:spPr>
          <a:xfrm flipH="1">
            <a:off x="1985966" y="2813303"/>
            <a:ext cx="1318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E8C4C40-71B1-04FF-E65C-DE46037991C5}"/>
              </a:ext>
            </a:extLst>
          </p:cNvPr>
          <p:cNvCxnSpPr/>
          <p:nvPr/>
        </p:nvCxnSpPr>
        <p:spPr>
          <a:xfrm rot="5400000" flipH="1" flipV="1">
            <a:off x="3385187" y="760286"/>
            <a:ext cx="228599" cy="4334635"/>
          </a:xfrm>
          <a:prstGeom prst="bentConnector4">
            <a:avLst>
              <a:gd name="adj1" fmla="val -100000"/>
              <a:gd name="adj2" fmla="val 847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FA4445-838F-A120-2616-7931AEEFF6F2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42676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432BB-EB07-59DC-C0A0-87A4A397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01FD9C-B9E5-5259-20AB-7B24C040C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AC7CC-7269-4621-6528-C0F6FCBB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8C871-44DB-CFD1-922B-5BEF41D6B7EF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D2611AA-07F3-C76B-EB15-8C422A972F46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FBB2A-0A8B-157E-1085-C07AD8A5EF6F}"/>
              </a:ext>
            </a:extLst>
          </p:cNvPr>
          <p:cNvSpPr txBox="1"/>
          <p:nvPr/>
        </p:nvSpPr>
        <p:spPr>
          <a:xfrm>
            <a:off x="1308878" y="1206500"/>
            <a:ext cx="9581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3. Supplier information. Please fill up person in charge detail and Company detail.</a:t>
            </a:r>
          </a:p>
          <a:p>
            <a:r>
              <a:rPr lang="en-US" dirty="0">
                <a:latin typeface="Montserrat" panose="00000500000000000000" pitchFamily="2" charset="0"/>
              </a:rPr>
              <a:t>4. Select the Product Categories which you want to sell</a:t>
            </a:r>
          </a:p>
          <a:p>
            <a:r>
              <a:rPr lang="en-US" dirty="0">
                <a:latin typeface="Montserrat" panose="00000500000000000000" pitchFamily="2" charset="0"/>
              </a:rPr>
              <a:t>5. Input website link if you have any.</a:t>
            </a:r>
            <a:endParaRPr lang="en-UG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6DEC53-B548-0972-BEB4-553E277108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704" y="2129830"/>
            <a:ext cx="6501717" cy="4683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395BE-AD46-B7D1-9FA6-CE01B6495883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4890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AB12C-9822-B700-19B7-27D0CEA7B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9B8ED-F685-EAB7-0BC3-F521871D9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B006CC-6B05-5A61-64BB-BCAAD7EF38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05B09-B95A-CCC2-A993-92C61639B7EC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E11861-97E0-C170-7750-96C4DFF94130}"/>
              </a:ext>
            </a:extLst>
          </p:cNvPr>
          <p:cNvSpPr txBox="1"/>
          <p:nvPr/>
        </p:nvSpPr>
        <p:spPr>
          <a:xfrm>
            <a:off x="3543287" y="319397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itchFamily="2" charset="77"/>
              </a:rPr>
              <a:t>SKU Listing Template</a:t>
            </a:r>
            <a:endParaRPr lang="en-US" sz="3200" dirty="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48A361-767C-BC05-A0A8-16142E0168F8}"/>
              </a:ext>
            </a:extLst>
          </p:cNvPr>
          <p:cNvSpPr/>
          <p:nvPr/>
        </p:nvSpPr>
        <p:spPr>
          <a:xfrm>
            <a:off x="257435" y="1464250"/>
            <a:ext cx="1978427" cy="27578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>
                <a:solidFill>
                  <a:schemeClr val="tx1"/>
                </a:solidFill>
                <a:latin typeface="Montserrat" panose="00000500000000000000" pitchFamily="2" charset="0"/>
              </a:rPr>
              <a:t>Supplier SKU Propose List - Master</a:t>
            </a:r>
            <a:endParaRPr lang="en-MY" sz="1200" dirty="0">
              <a:solidFill>
                <a:schemeClr val="tx1"/>
              </a:solidFill>
              <a:latin typeface="Montserrat" panose="00000500000000000000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MY" sz="1200" dirty="0">
              <a:solidFill>
                <a:srgbClr val="FC5A1A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MY" sz="1050" dirty="0">
                <a:solidFill>
                  <a:srgbClr val="FC5A1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https://foundermalaysia-my.sharepoint.com/:x:/g/personal/cathy_lee_prestoconnect_io/IQDPA2KDcyHpRp62KLSjBmqqAfi5hHeWxoNv-oanJioN_n0?e=bskYhe</a:t>
            </a: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38ABB9-61EF-A04B-9783-0D7A38EF15D1}"/>
              </a:ext>
            </a:extLst>
          </p:cNvPr>
          <p:cNvSpPr/>
          <p:nvPr/>
        </p:nvSpPr>
        <p:spPr>
          <a:xfrm>
            <a:off x="2519362" y="1464250"/>
            <a:ext cx="9034463" cy="10789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Calculation formula : </a:t>
            </a:r>
          </a:p>
          <a:p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RRP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RM 100.00 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– 	Channel Commission/ Point redemption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10% 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RM 90.00</a:t>
            </a:r>
          </a:p>
          <a:p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Cash Collection amount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RM 90.00 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– 	Presto Revenue Share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20% 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RM 72.00</a:t>
            </a:r>
          </a:p>
          <a:p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Supplier Settlement Amount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80% 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											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r>
              <a:rPr lang="en-US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RM 72.00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D53653-C245-E9E0-A4D7-19554C438A56}"/>
              </a:ext>
            </a:extLst>
          </p:cNvPr>
          <p:cNvSpPr/>
          <p:nvPr/>
        </p:nvSpPr>
        <p:spPr>
          <a:xfrm>
            <a:off x="2519361" y="2912050"/>
            <a:ext cx="9034463" cy="10789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Channel Categories : </a:t>
            </a:r>
          </a:p>
          <a:p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RRP : Presto Revenue share 20%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Channel Commission / Point redemption Rate : 5 – 20 %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EZ – Link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D2C48-9642-9046-3DB7-EF4A950A2E4A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3384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9660E7-B7BA-9445-9CA9-10C2BAF6F6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7F9C9-7BE8-CF4A-B3BE-16C5C13E4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015836"/>
            <a:ext cx="7315200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1F92-BDF4-C5D2-5D76-C89F5511C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8FFE48-CD5E-7EAC-A018-C403990FA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0D791-1B5E-892C-BAB3-A7E61E6510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1288E-3DC2-7CF6-EC47-46298016F959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EB82F0-C647-1EE2-E409-25EBB69A7B98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F6CDD-20EB-9B6B-E07F-6F3344E9D20B}"/>
              </a:ext>
            </a:extLst>
          </p:cNvPr>
          <p:cNvSpPr txBox="1"/>
          <p:nvPr/>
        </p:nvSpPr>
        <p:spPr>
          <a:xfrm>
            <a:off x="1312548" y="1055336"/>
            <a:ext cx="926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6. Fill up the company register address and bank detail for settlement purpose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22C96A-0EB4-1AF6-EBB1-DAF0721586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44" y="1575832"/>
            <a:ext cx="6827759" cy="5257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B69045-FA57-5719-E794-5EF56D9976DD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6115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F93C-24FB-47E5-9A6C-2B80B0DA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02311-2E76-8F37-E0DE-F1E85A74FD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75156-4508-371F-BAFA-7E0A7E351D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067B6-43B5-CEB8-4310-263FBEB7CD51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76A3116-F623-999F-74DB-51B55B87013F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C60F2-7E58-C123-EA18-CEBE5FD3DDB9}"/>
              </a:ext>
            </a:extLst>
          </p:cNvPr>
          <p:cNvSpPr txBox="1"/>
          <p:nvPr/>
        </p:nvSpPr>
        <p:spPr>
          <a:xfrm>
            <a:off x="6694694" y="1845065"/>
            <a:ext cx="4543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7. Please upload document which highlighted in Green.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8. Bank Statement : We only accept the physical copy with Bank letter header.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9. Click on Continue Button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097C84-ADA9-3CFD-3220-C078AFAF42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789" y="895638"/>
            <a:ext cx="5083928" cy="566651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181BE4-264B-8A1E-4BE9-FFC687E0CCFD}"/>
              </a:ext>
            </a:extLst>
          </p:cNvPr>
          <p:cNvSpPr/>
          <p:nvPr/>
        </p:nvSpPr>
        <p:spPr>
          <a:xfrm>
            <a:off x="2432304" y="2491396"/>
            <a:ext cx="1453896" cy="1969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9C8D73-DC95-F3D3-9B43-A729FFEFEE82}"/>
              </a:ext>
            </a:extLst>
          </p:cNvPr>
          <p:cNvSpPr/>
          <p:nvPr/>
        </p:nvSpPr>
        <p:spPr>
          <a:xfrm>
            <a:off x="2432304" y="3137131"/>
            <a:ext cx="1453896" cy="1969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F54C96-9188-5A71-7DCC-8CBC889D2DCB}"/>
              </a:ext>
            </a:extLst>
          </p:cNvPr>
          <p:cNvSpPr/>
          <p:nvPr/>
        </p:nvSpPr>
        <p:spPr>
          <a:xfrm>
            <a:off x="2432304" y="4006968"/>
            <a:ext cx="1453896" cy="1969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5A905B-5EFE-BAAF-DE2E-30BCED4F2B0F}"/>
              </a:ext>
            </a:extLst>
          </p:cNvPr>
          <p:cNvSpPr/>
          <p:nvPr/>
        </p:nvSpPr>
        <p:spPr>
          <a:xfrm>
            <a:off x="2432304" y="5606452"/>
            <a:ext cx="1453896" cy="1969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E8AB1-1158-D2B7-F04D-27634EAAA6DF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3562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3EA80-AEDB-FBE2-75F9-3F392175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9E9A9-E634-A5CB-8BC6-94245D523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8AFB0-E07A-4F65-F0C7-FC2A9A768E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A038B-18E8-8C38-9B03-2502A9B5E091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8C821D6-E008-E26A-1443-38CFDB54EC9B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79681-1718-E637-965D-98232C77C13B}"/>
              </a:ext>
            </a:extLst>
          </p:cNvPr>
          <p:cNvSpPr txBox="1"/>
          <p:nvPr/>
        </p:nvSpPr>
        <p:spPr>
          <a:xfrm>
            <a:off x="1308879" y="1206500"/>
            <a:ext cx="956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10. Click on submit button, Presto will review the document and approve once document is sufficient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134B75-DFA0-FA0B-17F3-627191E9D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411" y="2068832"/>
            <a:ext cx="9221487" cy="4277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CF11DE-4886-B8DC-C4B4-67C4178B6A77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7884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39B7A-686F-1725-D624-C6C5B31D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51942-AA4D-7563-D871-99AECF5C1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D7CFB-5AD2-8D4C-2301-027BF1DED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6F2A3-B9E8-56F7-3012-35B43928429A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14C7C88-2DA0-B3A0-C1BE-9653B909C347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9F9D-73AF-4D66-2660-50FD07AC7F95}"/>
              </a:ext>
            </a:extLst>
          </p:cNvPr>
          <p:cNvSpPr txBox="1"/>
          <p:nvPr/>
        </p:nvSpPr>
        <p:spPr>
          <a:xfrm>
            <a:off x="1308878" y="1206500"/>
            <a:ext cx="72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11. Click on dashboard button once the account has approved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6CA037A-FF6D-64B9-D5AD-2B1AC0AA26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351" y="1575832"/>
            <a:ext cx="7425019" cy="4878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3CA36-667B-0929-C3C0-9FB8C6AB3B54}"/>
              </a:ext>
            </a:extLst>
          </p:cNvPr>
          <p:cNvSpPr txBox="1"/>
          <p:nvPr/>
        </p:nvSpPr>
        <p:spPr>
          <a:xfrm>
            <a:off x="8941830" y="3753233"/>
            <a:ext cx="312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0000500000000000000" pitchFamily="2" charset="0"/>
              </a:rPr>
              <a:t>The access is allowed multiuser to access concurrently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A251F-0817-4FE8-E543-631BA694986C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32148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89F7-7D99-8ECE-C9D3-FA1F8A7A3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5CC746-3FC9-1FFB-F501-7659CB3AD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2AD81-E483-41D3-C9AF-FDDBD31C0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96" y="0"/>
            <a:ext cx="723900" cy="120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25E64-306C-7FA6-EAFE-339C44FFA0D0}"/>
              </a:ext>
            </a:extLst>
          </p:cNvPr>
          <p:cNvSpPr txBox="1"/>
          <p:nvPr/>
        </p:nvSpPr>
        <p:spPr>
          <a:xfrm>
            <a:off x="1308878" y="310863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A3532"/>
                </a:solidFill>
                <a:latin typeface="Montserrat" pitchFamily="2" charset="77"/>
              </a:rPr>
              <a:t>Supplier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EB980CB-A920-A84C-7BD0-C5FC0F7C74E7}"/>
              </a:ext>
            </a:extLst>
          </p:cNvPr>
          <p:cNvSpPr txBox="1"/>
          <p:nvPr/>
        </p:nvSpPr>
        <p:spPr>
          <a:xfrm>
            <a:off x="3543287" y="31939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Montserrat" pitchFamily="2" charset="77"/>
              </a:rPr>
              <a:t>Guideline</a:t>
            </a:r>
            <a:endParaRPr lang="en-US" sz="3200">
              <a:solidFill>
                <a:srgbClr val="FA3532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5C119-15E9-ECCC-313B-80D357C769E1}"/>
              </a:ext>
            </a:extLst>
          </p:cNvPr>
          <p:cNvSpPr txBox="1"/>
          <p:nvPr/>
        </p:nvSpPr>
        <p:spPr>
          <a:xfrm>
            <a:off x="1308878" y="1206500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12. Click on Continue button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512923-916F-AD66-C920-334A8B7A79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385" y="1725487"/>
            <a:ext cx="7715572" cy="4813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0C152-C935-016D-F943-6CEBEDC40A10}"/>
              </a:ext>
            </a:extLst>
          </p:cNvPr>
          <p:cNvSpPr txBox="1"/>
          <p:nvPr/>
        </p:nvSpPr>
        <p:spPr>
          <a:xfrm>
            <a:off x="3185638" y="4980562"/>
            <a:ext cx="162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Montserrat" panose="00000500000000000000" pitchFamily="2" charset="0"/>
              </a:rPr>
              <a:t>Sales Order and Product Listing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EE747-FC21-584E-CFC1-DD4ABAC22429}"/>
              </a:ext>
            </a:extLst>
          </p:cNvPr>
          <p:cNvSpPr txBox="1"/>
          <p:nvPr/>
        </p:nvSpPr>
        <p:spPr>
          <a:xfrm>
            <a:off x="6096000" y="4980562"/>
            <a:ext cx="135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Montserrat" panose="00000500000000000000" pitchFamily="2" charset="0"/>
              </a:rPr>
              <a:t>Contact Presto CS for support</a:t>
            </a:r>
            <a:endParaRPr lang="en-UG" sz="12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51FDD-9C69-E040-428C-E06DB37F2360}"/>
              </a:ext>
            </a:extLst>
          </p:cNvPr>
          <p:cNvSpPr txBox="1"/>
          <p:nvPr/>
        </p:nvSpPr>
        <p:spPr>
          <a:xfrm>
            <a:off x="328996" y="3888257"/>
            <a:ext cx="1599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Montserrat" panose="00000500000000000000" pitchFamily="2" charset="0"/>
              </a:rPr>
              <a:t>Change Login account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B5B62-920C-654F-E25A-CE5A8C321D48}"/>
              </a:ext>
            </a:extLst>
          </p:cNvPr>
          <p:cNvSpPr txBox="1"/>
          <p:nvPr/>
        </p:nvSpPr>
        <p:spPr>
          <a:xfrm>
            <a:off x="364757" y="3457370"/>
            <a:ext cx="1585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Montserrat" panose="00000500000000000000" pitchFamily="2" charset="0"/>
              </a:rPr>
              <a:t>View Supplier account Profile</a:t>
            </a:r>
            <a:endParaRPr lang="en-UG" sz="11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CDACA-0AAD-7167-78AC-F196518A3F85}"/>
              </a:ext>
            </a:extLst>
          </p:cNvPr>
          <p:cNvSpPr txBox="1"/>
          <p:nvPr/>
        </p:nvSpPr>
        <p:spPr>
          <a:xfrm>
            <a:off x="9703151" y="6562156"/>
            <a:ext cx="235994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75" dirty="0">
                <a:latin typeface="Montserrat Light" pitchFamily="2" charset="77"/>
              </a:rPr>
              <a:t>Private &amp; Confidential. All Rights Reserved © Presto</a:t>
            </a:r>
          </a:p>
        </p:txBody>
      </p:sp>
    </p:spTree>
    <p:extLst>
      <p:ext uri="{BB962C8B-B14F-4D97-AF65-F5344CB8AC3E}">
        <p14:creationId xmlns:p14="http://schemas.microsoft.com/office/powerpoint/2010/main" val="23157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713</TotalTime>
  <Words>1767</Words>
  <Application>Microsoft Macintosh PowerPoint</Application>
  <PresentationFormat>Widescreen</PresentationFormat>
  <Paragraphs>330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Montserrat</vt:lpstr>
      <vt:lpstr>Montserrat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 XIN YING Moe</dc:creator>
  <cp:lastModifiedBy>Tan Sher Ni</cp:lastModifiedBy>
  <cp:revision>3</cp:revision>
  <cp:lastPrinted>2025-12-16T06:59:13Z</cp:lastPrinted>
  <dcterms:created xsi:type="dcterms:W3CDTF">2021-03-17T14:51:38Z</dcterms:created>
  <dcterms:modified xsi:type="dcterms:W3CDTF">2026-03-18T11:28:59Z</dcterms:modified>
</cp:coreProperties>
</file>